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7" r:id="rId5"/>
    <p:sldId id="320" r:id="rId6"/>
    <p:sldId id="290" r:id="rId7"/>
    <p:sldId id="336" r:id="rId8"/>
    <p:sldId id="319" r:id="rId9"/>
    <p:sldId id="337" r:id="rId10"/>
    <p:sldId id="328" r:id="rId11"/>
    <p:sldId id="329" r:id="rId12"/>
    <p:sldId id="339" r:id="rId13"/>
    <p:sldId id="338" r:id="rId14"/>
    <p:sldId id="340" r:id="rId15"/>
    <p:sldId id="341" r:id="rId16"/>
    <p:sldId id="259" r:id="rId17"/>
    <p:sldId id="285" r:id="rId18"/>
    <p:sldId id="322" r:id="rId19"/>
    <p:sldId id="333" r:id="rId20"/>
    <p:sldId id="323" r:id="rId21"/>
    <p:sldId id="342" r:id="rId22"/>
    <p:sldId id="280" r:id="rId23"/>
    <p:sldId id="28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8C1F7-812B-AB41-20F0-C2570EC5A3C2}" v="316" dt="2023-12-06T06:24:19.663"/>
    <p1510:client id="{181D56EC-56A9-CF10-7362-09AFE726F092}" v="97" dt="2023-12-06T14:04:18.556"/>
    <p1510:client id="{4093A3EC-A4DE-087C-EAEB-92D21B56FCB3}" v="88" dt="2023-12-06T14:38:26.758"/>
    <p1510:client id="{43C783BC-804B-39E4-5C9C-AF109262DA03}" v="243" dt="2023-12-06T00:02:49.773"/>
    <p1510:client id="{920B1CF0-50A7-1332-5692-1CBA320BEA78}" v="914" dt="2023-12-05T19:31:06.941"/>
    <p1510:client id="{A27FE261-C8DC-7E1E-F333-007B2FB34461}" v="116" dt="2023-12-06T00:18:08.549"/>
    <p1510:client id="{A736FB73-9A53-4EAD-826A-0C557EB52E7A}" v="2653" dt="2023-12-06T16:02:03.006"/>
    <p1510:client id="{FFFA1E9B-3963-D205-2689-2718F490501A}" v="22" dt="2023-12-06T03:44:35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80" y="320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6763BE-95BE-4460-B26C-E4C4DA3D69E8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4853AA-3C3A-456E-9F98-EB31FF2B629A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Introduction</a:t>
          </a:r>
        </a:p>
      </dgm:t>
    </dgm:pt>
    <dgm:pt modelId="{36BBE93D-CC6E-45DF-AD3E-D59CAEB31A63}" type="parTrans" cxnId="{47BCDADD-0D36-4397-A273-F73EA499D9F8}">
      <dgm:prSet/>
      <dgm:spPr/>
      <dgm:t>
        <a:bodyPr/>
        <a:lstStyle/>
        <a:p>
          <a:endParaRPr lang="en-US"/>
        </a:p>
      </dgm:t>
    </dgm:pt>
    <dgm:pt modelId="{821CC888-D4F6-4953-9C9B-1254318D38D0}" type="sibTrans" cxnId="{47BCDADD-0D36-4397-A273-F73EA499D9F8}">
      <dgm:prSet/>
      <dgm:spPr/>
      <dgm:t>
        <a:bodyPr/>
        <a:lstStyle/>
        <a:p>
          <a:endParaRPr lang="en-US"/>
        </a:p>
      </dgm:t>
    </dgm:pt>
    <dgm:pt modelId="{2379BF7C-0DB0-48DB-9516-06F08135AF23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Dataset</a:t>
          </a:r>
        </a:p>
      </dgm:t>
    </dgm:pt>
    <dgm:pt modelId="{5A4F49D1-B371-4E83-BDD5-5203BF8EA9D7}" type="parTrans" cxnId="{2BA13477-D9E5-4C0B-BE8A-2FF550DE7A36}">
      <dgm:prSet/>
      <dgm:spPr/>
      <dgm:t>
        <a:bodyPr/>
        <a:lstStyle/>
        <a:p>
          <a:endParaRPr lang="en-US"/>
        </a:p>
      </dgm:t>
    </dgm:pt>
    <dgm:pt modelId="{4C699FEF-283A-4037-B905-FFC3B3E15DFE}" type="sibTrans" cxnId="{2BA13477-D9E5-4C0B-BE8A-2FF550DE7A36}">
      <dgm:prSet/>
      <dgm:spPr/>
      <dgm:t>
        <a:bodyPr/>
        <a:lstStyle/>
        <a:p>
          <a:endParaRPr lang="en-US"/>
        </a:p>
      </dgm:t>
    </dgm:pt>
    <dgm:pt modelId="{7CBDAEB9-2CF9-45A0-B3E8-E466C9EE2310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Data Pre-processing</a:t>
          </a:r>
        </a:p>
      </dgm:t>
    </dgm:pt>
    <dgm:pt modelId="{C3B06426-C070-433A-B283-59EFDC6BC6FC}" type="parTrans" cxnId="{B20E414F-F158-44FC-B4C9-5CDF72FEE9BA}">
      <dgm:prSet/>
      <dgm:spPr/>
      <dgm:t>
        <a:bodyPr/>
        <a:lstStyle/>
        <a:p>
          <a:endParaRPr lang="en-US"/>
        </a:p>
      </dgm:t>
    </dgm:pt>
    <dgm:pt modelId="{CA2DF4CA-BC29-4489-B7B4-EF59903D7B3E}" type="sibTrans" cxnId="{B20E414F-F158-44FC-B4C9-5CDF72FEE9BA}">
      <dgm:prSet/>
      <dgm:spPr/>
      <dgm:t>
        <a:bodyPr/>
        <a:lstStyle/>
        <a:p>
          <a:endParaRPr lang="en-US"/>
        </a:p>
      </dgm:t>
    </dgm:pt>
    <dgm:pt modelId="{F7800FD6-0C11-451D-8443-4AC37BFB1DE2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Word Embeddings</a:t>
          </a:r>
        </a:p>
      </dgm:t>
    </dgm:pt>
    <dgm:pt modelId="{258D73F4-CB7A-42A5-8006-B56B03BA8DBF}" type="parTrans" cxnId="{07ED8B56-77FE-43E9-97A3-C3B6D3596FEB}">
      <dgm:prSet/>
      <dgm:spPr/>
      <dgm:t>
        <a:bodyPr/>
        <a:lstStyle/>
        <a:p>
          <a:endParaRPr lang="en-US"/>
        </a:p>
      </dgm:t>
    </dgm:pt>
    <dgm:pt modelId="{CE4B723B-7963-47C1-A8DC-AEE9B56919FB}" type="sibTrans" cxnId="{07ED8B56-77FE-43E9-97A3-C3B6D3596FEB}">
      <dgm:prSet/>
      <dgm:spPr/>
      <dgm:t>
        <a:bodyPr/>
        <a:lstStyle/>
        <a:p>
          <a:endParaRPr lang="en-US"/>
        </a:p>
      </dgm:t>
    </dgm:pt>
    <dgm:pt modelId="{B3F74C90-B786-4FCF-B90A-85D070A0298A}">
      <dgm:prSet/>
      <dgm:spPr/>
      <dgm:t>
        <a:bodyPr/>
        <a:lstStyle/>
        <a:p>
          <a:r>
            <a:rPr lang="en-US">
              <a:latin typeface="Century Gothic" panose="020B0502020202020204" pitchFamily="34" charset="0"/>
            </a:rPr>
            <a:t>Classification Methods</a:t>
          </a:r>
        </a:p>
      </dgm:t>
    </dgm:pt>
    <dgm:pt modelId="{7F6B279D-4DF2-48A0-A218-4112B0E40348}" type="parTrans" cxnId="{C908C585-D356-4007-B59F-CBC0FCCA419D}">
      <dgm:prSet/>
      <dgm:spPr/>
      <dgm:t>
        <a:bodyPr/>
        <a:lstStyle/>
        <a:p>
          <a:endParaRPr lang="en-US"/>
        </a:p>
      </dgm:t>
    </dgm:pt>
    <dgm:pt modelId="{94C6BBDE-9C5A-4AB7-A6D8-69ED5A70FF0F}" type="sibTrans" cxnId="{C908C585-D356-4007-B59F-CBC0FCCA419D}">
      <dgm:prSet/>
      <dgm:spPr/>
      <dgm:t>
        <a:bodyPr/>
        <a:lstStyle/>
        <a:p>
          <a:endParaRPr lang="en-US"/>
        </a:p>
      </dgm:t>
    </dgm:pt>
    <dgm:pt modelId="{7A2A03BB-AB26-47CB-996A-30E89FB04CE9}">
      <dgm:prSet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Challenges</a:t>
          </a:r>
        </a:p>
      </dgm:t>
    </dgm:pt>
    <dgm:pt modelId="{F95BC429-8FE7-4EE5-B404-D6870D322317}" type="parTrans" cxnId="{CA44F798-C229-4E68-ABD8-392E969F7510}">
      <dgm:prSet/>
      <dgm:spPr/>
      <dgm:t>
        <a:bodyPr/>
        <a:lstStyle/>
        <a:p>
          <a:endParaRPr lang="en-US"/>
        </a:p>
      </dgm:t>
    </dgm:pt>
    <dgm:pt modelId="{D221B09E-C0AB-4695-93F4-B23D19D25221}" type="sibTrans" cxnId="{CA44F798-C229-4E68-ABD8-392E969F7510}">
      <dgm:prSet/>
      <dgm:spPr/>
      <dgm:t>
        <a:bodyPr/>
        <a:lstStyle/>
        <a:p>
          <a:endParaRPr lang="en-US"/>
        </a:p>
      </dgm:t>
    </dgm:pt>
    <dgm:pt modelId="{F7BC8971-2DB9-462A-9E7E-EEF7B7B273CC}">
      <dgm:prSet/>
      <dgm:spPr/>
      <dgm:t>
        <a:bodyPr/>
        <a:lstStyle/>
        <a:p>
          <a:pPr rtl="0"/>
          <a:r>
            <a:rPr lang="en-US" dirty="0">
              <a:latin typeface="Century Gothic" panose="020B0502020202020204" pitchFamily="34" charset="0"/>
            </a:rPr>
            <a:t>Evaluation Metrics</a:t>
          </a:r>
        </a:p>
      </dgm:t>
    </dgm:pt>
    <dgm:pt modelId="{9A277BB5-0488-4024-B0A3-30545F113820}" type="sibTrans" cxnId="{1464D7A7-807A-4B0D-B9AC-ED9262136F73}">
      <dgm:prSet/>
      <dgm:spPr/>
      <dgm:t>
        <a:bodyPr/>
        <a:lstStyle/>
        <a:p>
          <a:endParaRPr lang="en-US"/>
        </a:p>
      </dgm:t>
    </dgm:pt>
    <dgm:pt modelId="{C2D54DFD-F661-4E39-A819-4E2BD68C9055}" type="parTrans" cxnId="{1464D7A7-807A-4B0D-B9AC-ED9262136F73}">
      <dgm:prSet/>
      <dgm:spPr/>
      <dgm:t>
        <a:bodyPr/>
        <a:lstStyle/>
        <a:p>
          <a:endParaRPr lang="en-US"/>
        </a:p>
      </dgm:t>
    </dgm:pt>
    <dgm:pt modelId="{1BB54BE9-65AE-4145-AE41-8242DF5A4FA4}">
      <dgm:prSet phldr="0"/>
      <dgm:spPr/>
      <dgm:t>
        <a:bodyPr/>
        <a:lstStyle/>
        <a:p>
          <a:pPr rtl="0"/>
          <a:r>
            <a:rPr lang="en-US">
              <a:latin typeface="Century Gothic"/>
            </a:rPr>
            <a:t>Key Findings</a:t>
          </a:r>
        </a:p>
      </dgm:t>
    </dgm:pt>
    <dgm:pt modelId="{D7172498-8216-4527-B8C4-A5605361008E}" type="parTrans" cxnId="{05C76064-D74E-4944-A91E-09DBD285301E}">
      <dgm:prSet/>
      <dgm:spPr/>
    </dgm:pt>
    <dgm:pt modelId="{6E0C0E9F-4E71-4395-AEBE-F7D76F11C6BF}" type="sibTrans" cxnId="{05C76064-D74E-4944-A91E-09DBD285301E}">
      <dgm:prSet/>
      <dgm:spPr/>
      <dgm:t>
        <a:bodyPr/>
        <a:lstStyle/>
        <a:p>
          <a:endParaRPr lang="en-US"/>
        </a:p>
      </dgm:t>
    </dgm:pt>
    <dgm:pt modelId="{51A7DD42-5273-4420-ADC6-9CEF5340C138}" type="pres">
      <dgm:prSet presAssocID="{786763BE-95BE-4460-B26C-E4C4DA3D69E8}" presName="Name0" presStyleCnt="0">
        <dgm:presLayoutVars>
          <dgm:dir/>
          <dgm:resizeHandles val="exact"/>
        </dgm:presLayoutVars>
      </dgm:prSet>
      <dgm:spPr/>
    </dgm:pt>
    <dgm:pt modelId="{80D9D7C6-F6BD-4C31-8CF4-27247EDDA8F2}" type="pres">
      <dgm:prSet presAssocID="{B54853AA-3C3A-456E-9F98-EB31FF2B629A}" presName="node" presStyleLbl="node1" presStyleIdx="0" presStyleCnt="8">
        <dgm:presLayoutVars>
          <dgm:bulletEnabled val="1"/>
        </dgm:presLayoutVars>
      </dgm:prSet>
      <dgm:spPr/>
    </dgm:pt>
    <dgm:pt modelId="{E8DBA935-1FAD-49BE-9B67-EF0027FDB012}" type="pres">
      <dgm:prSet presAssocID="{821CC888-D4F6-4953-9C9B-1254318D38D0}" presName="sibTrans" presStyleLbl="sibTrans1D1" presStyleIdx="0" presStyleCnt="7"/>
      <dgm:spPr/>
    </dgm:pt>
    <dgm:pt modelId="{B65D5ED2-E1EA-4D7B-AC13-4B5E8A1AAF6D}" type="pres">
      <dgm:prSet presAssocID="{821CC888-D4F6-4953-9C9B-1254318D38D0}" presName="connectorText" presStyleLbl="sibTrans1D1" presStyleIdx="0" presStyleCnt="7"/>
      <dgm:spPr/>
    </dgm:pt>
    <dgm:pt modelId="{0A04BAB8-8ADD-48DE-A0A8-FC621D581617}" type="pres">
      <dgm:prSet presAssocID="{2379BF7C-0DB0-48DB-9516-06F08135AF23}" presName="node" presStyleLbl="node1" presStyleIdx="1" presStyleCnt="8">
        <dgm:presLayoutVars>
          <dgm:bulletEnabled val="1"/>
        </dgm:presLayoutVars>
      </dgm:prSet>
      <dgm:spPr/>
    </dgm:pt>
    <dgm:pt modelId="{28D38CC7-90BE-4600-9CE8-254D7B75CD15}" type="pres">
      <dgm:prSet presAssocID="{4C699FEF-283A-4037-B905-FFC3B3E15DFE}" presName="sibTrans" presStyleLbl="sibTrans1D1" presStyleIdx="1" presStyleCnt="7"/>
      <dgm:spPr/>
    </dgm:pt>
    <dgm:pt modelId="{A6F05C51-499A-44EC-8CA2-1AE0C4F7021E}" type="pres">
      <dgm:prSet presAssocID="{4C699FEF-283A-4037-B905-FFC3B3E15DFE}" presName="connectorText" presStyleLbl="sibTrans1D1" presStyleIdx="1" presStyleCnt="7"/>
      <dgm:spPr/>
    </dgm:pt>
    <dgm:pt modelId="{E12562FC-2A19-48E9-AEC3-E3AD51650B1B}" type="pres">
      <dgm:prSet presAssocID="{7CBDAEB9-2CF9-45A0-B3E8-E466C9EE2310}" presName="node" presStyleLbl="node1" presStyleIdx="2" presStyleCnt="8">
        <dgm:presLayoutVars>
          <dgm:bulletEnabled val="1"/>
        </dgm:presLayoutVars>
      </dgm:prSet>
      <dgm:spPr/>
    </dgm:pt>
    <dgm:pt modelId="{67C006F5-A37E-4E10-A8CE-031F894283BC}" type="pres">
      <dgm:prSet presAssocID="{CA2DF4CA-BC29-4489-B7B4-EF59903D7B3E}" presName="sibTrans" presStyleLbl="sibTrans1D1" presStyleIdx="2" presStyleCnt="7"/>
      <dgm:spPr/>
    </dgm:pt>
    <dgm:pt modelId="{374197A4-E045-4DA9-8143-F3E2C5B06E9F}" type="pres">
      <dgm:prSet presAssocID="{CA2DF4CA-BC29-4489-B7B4-EF59903D7B3E}" presName="connectorText" presStyleLbl="sibTrans1D1" presStyleIdx="2" presStyleCnt="7"/>
      <dgm:spPr/>
    </dgm:pt>
    <dgm:pt modelId="{B8ED9428-655C-41E2-BB49-13161E6F19C0}" type="pres">
      <dgm:prSet presAssocID="{F7800FD6-0C11-451D-8443-4AC37BFB1DE2}" presName="node" presStyleLbl="node1" presStyleIdx="3" presStyleCnt="8">
        <dgm:presLayoutVars>
          <dgm:bulletEnabled val="1"/>
        </dgm:presLayoutVars>
      </dgm:prSet>
      <dgm:spPr/>
    </dgm:pt>
    <dgm:pt modelId="{A5362DE5-4F35-4687-90D6-34955CD8D8A0}" type="pres">
      <dgm:prSet presAssocID="{CE4B723B-7963-47C1-A8DC-AEE9B56919FB}" presName="sibTrans" presStyleLbl="sibTrans1D1" presStyleIdx="3" presStyleCnt="7"/>
      <dgm:spPr/>
    </dgm:pt>
    <dgm:pt modelId="{09F34702-D58A-42C9-AD01-A42C8DB3B13D}" type="pres">
      <dgm:prSet presAssocID="{CE4B723B-7963-47C1-A8DC-AEE9B56919FB}" presName="connectorText" presStyleLbl="sibTrans1D1" presStyleIdx="3" presStyleCnt="7"/>
      <dgm:spPr/>
    </dgm:pt>
    <dgm:pt modelId="{47A965F2-E87A-40A5-AA16-E81B11EEAF9A}" type="pres">
      <dgm:prSet presAssocID="{B3F74C90-B786-4FCF-B90A-85D070A0298A}" presName="node" presStyleLbl="node1" presStyleIdx="4" presStyleCnt="8">
        <dgm:presLayoutVars>
          <dgm:bulletEnabled val="1"/>
        </dgm:presLayoutVars>
      </dgm:prSet>
      <dgm:spPr/>
    </dgm:pt>
    <dgm:pt modelId="{9ED273B8-9CB8-42C8-B5E9-7D99E0D9C7FC}" type="pres">
      <dgm:prSet presAssocID="{94C6BBDE-9C5A-4AB7-A6D8-69ED5A70FF0F}" presName="sibTrans" presStyleLbl="sibTrans1D1" presStyleIdx="4" presStyleCnt="7"/>
      <dgm:spPr/>
    </dgm:pt>
    <dgm:pt modelId="{C40B1E02-45F4-410F-819C-0783B955853B}" type="pres">
      <dgm:prSet presAssocID="{94C6BBDE-9C5A-4AB7-A6D8-69ED5A70FF0F}" presName="connectorText" presStyleLbl="sibTrans1D1" presStyleIdx="4" presStyleCnt="7"/>
      <dgm:spPr/>
    </dgm:pt>
    <dgm:pt modelId="{53FC984B-B798-426E-B546-EC07D9F10237}" type="pres">
      <dgm:prSet presAssocID="{F7BC8971-2DB9-462A-9E7E-EEF7B7B273CC}" presName="node" presStyleLbl="node1" presStyleIdx="5" presStyleCnt="8">
        <dgm:presLayoutVars>
          <dgm:bulletEnabled val="1"/>
        </dgm:presLayoutVars>
      </dgm:prSet>
      <dgm:spPr/>
    </dgm:pt>
    <dgm:pt modelId="{C49D843C-5589-4920-8790-67241E79217D}" type="pres">
      <dgm:prSet presAssocID="{9A277BB5-0488-4024-B0A3-30545F113820}" presName="sibTrans" presStyleLbl="sibTrans1D1" presStyleIdx="5" presStyleCnt="7"/>
      <dgm:spPr/>
    </dgm:pt>
    <dgm:pt modelId="{666085E7-DCE8-4E51-99BA-1D58F8F028FA}" type="pres">
      <dgm:prSet presAssocID="{9A277BB5-0488-4024-B0A3-30545F113820}" presName="connectorText" presStyleLbl="sibTrans1D1" presStyleIdx="5" presStyleCnt="7"/>
      <dgm:spPr/>
    </dgm:pt>
    <dgm:pt modelId="{66443ABD-7769-433B-BB3D-0B8F2813CC80}" type="pres">
      <dgm:prSet presAssocID="{1BB54BE9-65AE-4145-AE41-8242DF5A4FA4}" presName="node" presStyleLbl="node1" presStyleIdx="6" presStyleCnt="8">
        <dgm:presLayoutVars>
          <dgm:bulletEnabled val="1"/>
        </dgm:presLayoutVars>
      </dgm:prSet>
      <dgm:spPr/>
    </dgm:pt>
    <dgm:pt modelId="{6F4585E1-B3C0-4151-AC08-6F2B8B8B8E49}" type="pres">
      <dgm:prSet presAssocID="{6E0C0E9F-4E71-4395-AEBE-F7D76F11C6BF}" presName="sibTrans" presStyleLbl="sibTrans1D1" presStyleIdx="6" presStyleCnt="7"/>
      <dgm:spPr/>
    </dgm:pt>
    <dgm:pt modelId="{F54DAB60-9781-4AD3-94E6-3CE2188ABFCF}" type="pres">
      <dgm:prSet presAssocID="{6E0C0E9F-4E71-4395-AEBE-F7D76F11C6BF}" presName="connectorText" presStyleLbl="sibTrans1D1" presStyleIdx="6" presStyleCnt="7"/>
      <dgm:spPr/>
    </dgm:pt>
    <dgm:pt modelId="{7F2BD995-2703-49B0-9301-89BFD69D7D68}" type="pres">
      <dgm:prSet presAssocID="{7A2A03BB-AB26-47CB-996A-30E89FB04CE9}" presName="node" presStyleLbl="node1" presStyleIdx="7" presStyleCnt="8">
        <dgm:presLayoutVars>
          <dgm:bulletEnabled val="1"/>
        </dgm:presLayoutVars>
      </dgm:prSet>
      <dgm:spPr/>
    </dgm:pt>
  </dgm:ptLst>
  <dgm:cxnLst>
    <dgm:cxn modelId="{F7060D21-86BA-4AA3-A0AA-4B9046762A23}" type="presOf" srcId="{CA2DF4CA-BC29-4489-B7B4-EF59903D7B3E}" destId="{374197A4-E045-4DA9-8143-F3E2C5B06E9F}" srcOrd="1" destOrd="0" presId="urn:microsoft.com/office/officeart/2016/7/layout/RepeatingBendingProcessNew"/>
    <dgm:cxn modelId="{DDFFAA3D-9FB2-4CDD-8E82-BAEE5BC96A29}" type="presOf" srcId="{4C699FEF-283A-4037-B905-FFC3B3E15DFE}" destId="{A6F05C51-499A-44EC-8CA2-1AE0C4F7021E}" srcOrd="1" destOrd="0" presId="urn:microsoft.com/office/officeart/2016/7/layout/RepeatingBendingProcessNew"/>
    <dgm:cxn modelId="{CE89DE3F-1F67-4404-8EB5-BEEF6D266924}" type="presOf" srcId="{9A277BB5-0488-4024-B0A3-30545F113820}" destId="{666085E7-DCE8-4E51-99BA-1D58F8F028FA}" srcOrd="1" destOrd="0" presId="urn:microsoft.com/office/officeart/2016/7/layout/RepeatingBendingProcessNew"/>
    <dgm:cxn modelId="{FF60605D-DEAA-41B1-9377-D890A37BA5FA}" type="presOf" srcId="{F7800FD6-0C11-451D-8443-4AC37BFB1DE2}" destId="{B8ED9428-655C-41E2-BB49-13161E6F19C0}" srcOrd="0" destOrd="0" presId="urn:microsoft.com/office/officeart/2016/7/layout/RepeatingBendingProcessNew"/>
    <dgm:cxn modelId="{D04E6D5F-CD66-4705-8FA5-3EECD5E22D0B}" type="presOf" srcId="{7A2A03BB-AB26-47CB-996A-30E89FB04CE9}" destId="{7F2BD995-2703-49B0-9301-89BFD69D7D68}" srcOrd="0" destOrd="0" presId="urn:microsoft.com/office/officeart/2016/7/layout/RepeatingBendingProcessNew"/>
    <dgm:cxn modelId="{BDD47C42-E59C-48AD-B455-596F503A1E12}" type="presOf" srcId="{821CC888-D4F6-4953-9C9B-1254318D38D0}" destId="{E8DBA935-1FAD-49BE-9B67-EF0027FDB012}" srcOrd="0" destOrd="0" presId="urn:microsoft.com/office/officeart/2016/7/layout/RepeatingBendingProcessNew"/>
    <dgm:cxn modelId="{05C76064-D74E-4944-A91E-09DBD285301E}" srcId="{786763BE-95BE-4460-B26C-E4C4DA3D69E8}" destId="{1BB54BE9-65AE-4145-AE41-8242DF5A4FA4}" srcOrd="6" destOrd="0" parTransId="{D7172498-8216-4527-B8C4-A5605361008E}" sibTransId="{6E0C0E9F-4E71-4395-AEBE-F7D76F11C6BF}"/>
    <dgm:cxn modelId="{B20E414F-F158-44FC-B4C9-5CDF72FEE9BA}" srcId="{786763BE-95BE-4460-B26C-E4C4DA3D69E8}" destId="{7CBDAEB9-2CF9-45A0-B3E8-E466C9EE2310}" srcOrd="2" destOrd="0" parTransId="{C3B06426-C070-433A-B283-59EFDC6BC6FC}" sibTransId="{CA2DF4CA-BC29-4489-B7B4-EF59903D7B3E}"/>
    <dgm:cxn modelId="{8149D353-91AD-4AF6-B198-3D9A21927953}" type="presOf" srcId="{786763BE-95BE-4460-B26C-E4C4DA3D69E8}" destId="{51A7DD42-5273-4420-ADC6-9CEF5340C138}" srcOrd="0" destOrd="0" presId="urn:microsoft.com/office/officeart/2016/7/layout/RepeatingBendingProcessNew"/>
    <dgm:cxn modelId="{07ED8B56-77FE-43E9-97A3-C3B6D3596FEB}" srcId="{786763BE-95BE-4460-B26C-E4C4DA3D69E8}" destId="{F7800FD6-0C11-451D-8443-4AC37BFB1DE2}" srcOrd="3" destOrd="0" parTransId="{258D73F4-CB7A-42A5-8006-B56B03BA8DBF}" sibTransId="{CE4B723B-7963-47C1-A8DC-AEE9B56919FB}"/>
    <dgm:cxn modelId="{2BA13477-D9E5-4C0B-BE8A-2FF550DE7A36}" srcId="{786763BE-95BE-4460-B26C-E4C4DA3D69E8}" destId="{2379BF7C-0DB0-48DB-9516-06F08135AF23}" srcOrd="1" destOrd="0" parTransId="{5A4F49D1-B371-4E83-BDD5-5203BF8EA9D7}" sibTransId="{4C699FEF-283A-4037-B905-FFC3B3E15DFE}"/>
    <dgm:cxn modelId="{5AC5AC79-38F3-4585-897B-DA212E3956BE}" type="presOf" srcId="{6E0C0E9F-4E71-4395-AEBE-F7D76F11C6BF}" destId="{6F4585E1-B3C0-4151-AC08-6F2B8B8B8E49}" srcOrd="0" destOrd="0" presId="urn:microsoft.com/office/officeart/2016/7/layout/RepeatingBendingProcessNew"/>
    <dgm:cxn modelId="{AA2F137A-3ADF-4CEA-8CAD-330231114A82}" type="presOf" srcId="{7CBDAEB9-2CF9-45A0-B3E8-E466C9EE2310}" destId="{E12562FC-2A19-48E9-AEC3-E3AD51650B1B}" srcOrd="0" destOrd="0" presId="urn:microsoft.com/office/officeart/2016/7/layout/RepeatingBendingProcessNew"/>
    <dgm:cxn modelId="{F89B1283-E94D-4921-9871-F99AA71DA238}" type="presOf" srcId="{94C6BBDE-9C5A-4AB7-A6D8-69ED5A70FF0F}" destId="{C40B1E02-45F4-410F-819C-0783B955853B}" srcOrd="1" destOrd="0" presId="urn:microsoft.com/office/officeart/2016/7/layout/RepeatingBendingProcessNew"/>
    <dgm:cxn modelId="{CCF82583-B928-48F0-A7F9-445105113AE8}" type="presOf" srcId="{B54853AA-3C3A-456E-9F98-EB31FF2B629A}" destId="{80D9D7C6-F6BD-4C31-8CF4-27247EDDA8F2}" srcOrd="0" destOrd="0" presId="urn:microsoft.com/office/officeart/2016/7/layout/RepeatingBendingProcessNew"/>
    <dgm:cxn modelId="{C908C585-D356-4007-B59F-CBC0FCCA419D}" srcId="{786763BE-95BE-4460-B26C-E4C4DA3D69E8}" destId="{B3F74C90-B786-4FCF-B90A-85D070A0298A}" srcOrd="4" destOrd="0" parTransId="{7F6B279D-4DF2-48A0-A218-4112B0E40348}" sibTransId="{94C6BBDE-9C5A-4AB7-A6D8-69ED5A70FF0F}"/>
    <dgm:cxn modelId="{18D8DD94-D9B9-4EB2-BECD-20FE821555EE}" type="presOf" srcId="{4C699FEF-283A-4037-B905-FFC3B3E15DFE}" destId="{28D38CC7-90BE-4600-9CE8-254D7B75CD15}" srcOrd="0" destOrd="0" presId="urn:microsoft.com/office/officeart/2016/7/layout/RepeatingBendingProcessNew"/>
    <dgm:cxn modelId="{CA44F798-C229-4E68-ABD8-392E969F7510}" srcId="{786763BE-95BE-4460-B26C-E4C4DA3D69E8}" destId="{7A2A03BB-AB26-47CB-996A-30E89FB04CE9}" srcOrd="7" destOrd="0" parTransId="{F95BC429-8FE7-4EE5-B404-D6870D322317}" sibTransId="{D221B09E-C0AB-4695-93F4-B23D19D25221}"/>
    <dgm:cxn modelId="{82FC7DA6-E808-4B70-8F4E-1858922F1B75}" type="presOf" srcId="{CA2DF4CA-BC29-4489-B7B4-EF59903D7B3E}" destId="{67C006F5-A37E-4E10-A8CE-031F894283BC}" srcOrd="0" destOrd="0" presId="urn:microsoft.com/office/officeart/2016/7/layout/RepeatingBendingProcessNew"/>
    <dgm:cxn modelId="{1464D7A7-807A-4B0D-B9AC-ED9262136F73}" srcId="{786763BE-95BE-4460-B26C-E4C4DA3D69E8}" destId="{F7BC8971-2DB9-462A-9E7E-EEF7B7B273CC}" srcOrd="5" destOrd="0" parTransId="{C2D54DFD-F661-4E39-A819-4E2BD68C9055}" sibTransId="{9A277BB5-0488-4024-B0A3-30545F113820}"/>
    <dgm:cxn modelId="{89929CAA-93A7-402B-B086-1CF23F65C536}" type="presOf" srcId="{2379BF7C-0DB0-48DB-9516-06F08135AF23}" destId="{0A04BAB8-8ADD-48DE-A0A8-FC621D581617}" srcOrd="0" destOrd="0" presId="urn:microsoft.com/office/officeart/2016/7/layout/RepeatingBendingProcessNew"/>
    <dgm:cxn modelId="{7013A8B1-CCEC-432C-910E-A25C194D2C33}" type="presOf" srcId="{CE4B723B-7963-47C1-A8DC-AEE9B56919FB}" destId="{A5362DE5-4F35-4687-90D6-34955CD8D8A0}" srcOrd="0" destOrd="0" presId="urn:microsoft.com/office/officeart/2016/7/layout/RepeatingBendingProcessNew"/>
    <dgm:cxn modelId="{D93EB5CA-DDF4-4595-B54A-A94C847933EE}" type="presOf" srcId="{B3F74C90-B786-4FCF-B90A-85D070A0298A}" destId="{47A965F2-E87A-40A5-AA16-E81B11EEAF9A}" srcOrd="0" destOrd="0" presId="urn:microsoft.com/office/officeart/2016/7/layout/RepeatingBendingProcessNew"/>
    <dgm:cxn modelId="{06E1A2CE-3617-4721-902A-A4AEB1904B47}" type="presOf" srcId="{CE4B723B-7963-47C1-A8DC-AEE9B56919FB}" destId="{09F34702-D58A-42C9-AD01-A42C8DB3B13D}" srcOrd="1" destOrd="0" presId="urn:microsoft.com/office/officeart/2016/7/layout/RepeatingBendingProcessNew"/>
    <dgm:cxn modelId="{FAE854D8-686E-403B-897A-9789B4C6BE9E}" type="presOf" srcId="{9A277BB5-0488-4024-B0A3-30545F113820}" destId="{C49D843C-5589-4920-8790-67241E79217D}" srcOrd="0" destOrd="0" presId="urn:microsoft.com/office/officeart/2016/7/layout/RepeatingBendingProcessNew"/>
    <dgm:cxn modelId="{B1FFEBD8-307D-4294-8722-3A40A0CE7026}" type="presOf" srcId="{821CC888-D4F6-4953-9C9B-1254318D38D0}" destId="{B65D5ED2-E1EA-4D7B-AC13-4B5E8A1AAF6D}" srcOrd="1" destOrd="0" presId="urn:microsoft.com/office/officeart/2016/7/layout/RepeatingBendingProcessNew"/>
    <dgm:cxn modelId="{9353FCDB-EE61-4223-A641-70AF7F176B78}" type="presOf" srcId="{94C6BBDE-9C5A-4AB7-A6D8-69ED5A70FF0F}" destId="{9ED273B8-9CB8-42C8-B5E9-7D99E0D9C7FC}" srcOrd="0" destOrd="0" presId="urn:microsoft.com/office/officeart/2016/7/layout/RepeatingBendingProcessNew"/>
    <dgm:cxn modelId="{47BCDADD-0D36-4397-A273-F73EA499D9F8}" srcId="{786763BE-95BE-4460-B26C-E4C4DA3D69E8}" destId="{B54853AA-3C3A-456E-9F98-EB31FF2B629A}" srcOrd="0" destOrd="0" parTransId="{36BBE93D-CC6E-45DF-AD3E-D59CAEB31A63}" sibTransId="{821CC888-D4F6-4953-9C9B-1254318D38D0}"/>
    <dgm:cxn modelId="{9814BFE0-F8CC-46ED-A404-AAD61ED0C480}" type="presOf" srcId="{F7BC8971-2DB9-462A-9E7E-EEF7B7B273CC}" destId="{53FC984B-B798-426E-B546-EC07D9F10237}" srcOrd="0" destOrd="0" presId="urn:microsoft.com/office/officeart/2016/7/layout/RepeatingBendingProcessNew"/>
    <dgm:cxn modelId="{2299D6E6-3C2E-4162-A2EB-ABB36AEB9484}" type="presOf" srcId="{1BB54BE9-65AE-4145-AE41-8242DF5A4FA4}" destId="{66443ABD-7769-433B-BB3D-0B8F2813CC80}" srcOrd="0" destOrd="0" presId="urn:microsoft.com/office/officeart/2016/7/layout/RepeatingBendingProcessNew"/>
    <dgm:cxn modelId="{2FA1CBEE-63BE-4811-9E40-95617CADEF59}" type="presOf" srcId="{6E0C0E9F-4E71-4395-AEBE-F7D76F11C6BF}" destId="{F54DAB60-9781-4AD3-94E6-3CE2188ABFCF}" srcOrd="1" destOrd="0" presId="urn:microsoft.com/office/officeart/2016/7/layout/RepeatingBendingProcessNew"/>
    <dgm:cxn modelId="{B97FBBB5-FD70-4EED-94D7-511AF2089B60}" type="presParOf" srcId="{51A7DD42-5273-4420-ADC6-9CEF5340C138}" destId="{80D9D7C6-F6BD-4C31-8CF4-27247EDDA8F2}" srcOrd="0" destOrd="0" presId="urn:microsoft.com/office/officeart/2016/7/layout/RepeatingBendingProcessNew"/>
    <dgm:cxn modelId="{6931EFEA-282A-41D3-BC2E-9F82EF826CB3}" type="presParOf" srcId="{51A7DD42-5273-4420-ADC6-9CEF5340C138}" destId="{E8DBA935-1FAD-49BE-9B67-EF0027FDB012}" srcOrd="1" destOrd="0" presId="urn:microsoft.com/office/officeart/2016/7/layout/RepeatingBendingProcessNew"/>
    <dgm:cxn modelId="{3D37DA1F-FCE4-4756-81A7-520E01E3DCB2}" type="presParOf" srcId="{E8DBA935-1FAD-49BE-9B67-EF0027FDB012}" destId="{B65D5ED2-E1EA-4D7B-AC13-4B5E8A1AAF6D}" srcOrd="0" destOrd="0" presId="urn:microsoft.com/office/officeart/2016/7/layout/RepeatingBendingProcessNew"/>
    <dgm:cxn modelId="{AA6CD290-990D-4069-ABE5-BEC38CC78EB0}" type="presParOf" srcId="{51A7DD42-5273-4420-ADC6-9CEF5340C138}" destId="{0A04BAB8-8ADD-48DE-A0A8-FC621D581617}" srcOrd="2" destOrd="0" presId="urn:microsoft.com/office/officeart/2016/7/layout/RepeatingBendingProcessNew"/>
    <dgm:cxn modelId="{2755D98C-6070-4B4D-81D0-4CC950CC88E5}" type="presParOf" srcId="{51A7DD42-5273-4420-ADC6-9CEF5340C138}" destId="{28D38CC7-90BE-4600-9CE8-254D7B75CD15}" srcOrd="3" destOrd="0" presId="urn:microsoft.com/office/officeart/2016/7/layout/RepeatingBendingProcessNew"/>
    <dgm:cxn modelId="{A5019100-DE92-4B5A-9971-69B9AE3E9804}" type="presParOf" srcId="{28D38CC7-90BE-4600-9CE8-254D7B75CD15}" destId="{A6F05C51-499A-44EC-8CA2-1AE0C4F7021E}" srcOrd="0" destOrd="0" presId="urn:microsoft.com/office/officeart/2016/7/layout/RepeatingBendingProcessNew"/>
    <dgm:cxn modelId="{9FE6850F-44EC-4720-88DC-5575EACD1205}" type="presParOf" srcId="{51A7DD42-5273-4420-ADC6-9CEF5340C138}" destId="{E12562FC-2A19-48E9-AEC3-E3AD51650B1B}" srcOrd="4" destOrd="0" presId="urn:microsoft.com/office/officeart/2016/7/layout/RepeatingBendingProcessNew"/>
    <dgm:cxn modelId="{7C2397AC-9E27-4738-B041-5F0B729024D4}" type="presParOf" srcId="{51A7DD42-5273-4420-ADC6-9CEF5340C138}" destId="{67C006F5-A37E-4E10-A8CE-031F894283BC}" srcOrd="5" destOrd="0" presId="urn:microsoft.com/office/officeart/2016/7/layout/RepeatingBendingProcessNew"/>
    <dgm:cxn modelId="{12BE3DA8-5893-44F4-91E6-BAC5F2917326}" type="presParOf" srcId="{67C006F5-A37E-4E10-A8CE-031F894283BC}" destId="{374197A4-E045-4DA9-8143-F3E2C5B06E9F}" srcOrd="0" destOrd="0" presId="urn:microsoft.com/office/officeart/2016/7/layout/RepeatingBendingProcessNew"/>
    <dgm:cxn modelId="{0374F18B-E2A5-4260-9C16-3027F57D6FA2}" type="presParOf" srcId="{51A7DD42-5273-4420-ADC6-9CEF5340C138}" destId="{B8ED9428-655C-41E2-BB49-13161E6F19C0}" srcOrd="6" destOrd="0" presId="urn:microsoft.com/office/officeart/2016/7/layout/RepeatingBendingProcessNew"/>
    <dgm:cxn modelId="{3CA387F2-6584-4FE2-90FE-2FC178808100}" type="presParOf" srcId="{51A7DD42-5273-4420-ADC6-9CEF5340C138}" destId="{A5362DE5-4F35-4687-90D6-34955CD8D8A0}" srcOrd="7" destOrd="0" presId="urn:microsoft.com/office/officeart/2016/7/layout/RepeatingBendingProcessNew"/>
    <dgm:cxn modelId="{C460E5EA-507B-49A0-AFF4-EF122F83D673}" type="presParOf" srcId="{A5362DE5-4F35-4687-90D6-34955CD8D8A0}" destId="{09F34702-D58A-42C9-AD01-A42C8DB3B13D}" srcOrd="0" destOrd="0" presId="urn:microsoft.com/office/officeart/2016/7/layout/RepeatingBendingProcessNew"/>
    <dgm:cxn modelId="{8E9D9B0B-F8C9-4A6D-A3F7-D3CD6E892A99}" type="presParOf" srcId="{51A7DD42-5273-4420-ADC6-9CEF5340C138}" destId="{47A965F2-E87A-40A5-AA16-E81B11EEAF9A}" srcOrd="8" destOrd="0" presId="urn:microsoft.com/office/officeart/2016/7/layout/RepeatingBendingProcessNew"/>
    <dgm:cxn modelId="{8D63B431-F4CF-4D6B-BD98-DBA2EEACB60C}" type="presParOf" srcId="{51A7DD42-5273-4420-ADC6-9CEF5340C138}" destId="{9ED273B8-9CB8-42C8-B5E9-7D99E0D9C7FC}" srcOrd="9" destOrd="0" presId="urn:microsoft.com/office/officeart/2016/7/layout/RepeatingBendingProcessNew"/>
    <dgm:cxn modelId="{43423635-0764-4C07-8831-9F021C4F7534}" type="presParOf" srcId="{9ED273B8-9CB8-42C8-B5E9-7D99E0D9C7FC}" destId="{C40B1E02-45F4-410F-819C-0783B955853B}" srcOrd="0" destOrd="0" presId="urn:microsoft.com/office/officeart/2016/7/layout/RepeatingBendingProcessNew"/>
    <dgm:cxn modelId="{B16E8982-F6DC-4236-BBB3-F88DD4615754}" type="presParOf" srcId="{51A7DD42-5273-4420-ADC6-9CEF5340C138}" destId="{53FC984B-B798-426E-B546-EC07D9F10237}" srcOrd="10" destOrd="0" presId="urn:microsoft.com/office/officeart/2016/7/layout/RepeatingBendingProcessNew"/>
    <dgm:cxn modelId="{0CA78992-E3B1-4612-ABB5-96B7FAC80BD6}" type="presParOf" srcId="{51A7DD42-5273-4420-ADC6-9CEF5340C138}" destId="{C49D843C-5589-4920-8790-67241E79217D}" srcOrd="11" destOrd="0" presId="urn:microsoft.com/office/officeart/2016/7/layout/RepeatingBendingProcessNew"/>
    <dgm:cxn modelId="{7D68FD3D-27F1-49A8-B016-8CC72F01FC0B}" type="presParOf" srcId="{C49D843C-5589-4920-8790-67241E79217D}" destId="{666085E7-DCE8-4E51-99BA-1D58F8F028FA}" srcOrd="0" destOrd="0" presId="urn:microsoft.com/office/officeart/2016/7/layout/RepeatingBendingProcessNew"/>
    <dgm:cxn modelId="{4D3FCA4B-0ECB-4D26-A77B-A82107713E2E}" type="presParOf" srcId="{51A7DD42-5273-4420-ADC6-9CEF5340C138}" destId="{66443ABD-7769-433B-BB3D-0B8F2813CC80}" srcOrd="12" destOrd="0" presId="urn:microsoft.com/office/officeart/2016/7/layout/RepeatingBendingProcessNew"/>
    <dgm:cxn modelId="{0EF49CDF-14F0-43E8-A5C1-B359A32A3DFC}" type="presParOf" srcId="{51A7DD42-5273-4420-ADC6-9CEF5340C138}" destId="{6F4585E1-B3C0-4151-AC08-6F2B8B8B8E49}" srcOrd="13" destOrd="0" presId="urn:microsoft.com/office/officeart/2016/7/layout/RepeatingBendingProcessNew"/>
    <dgm:cxn modelId="{7A987904-A785-4534-98FC-09B7AB8D858D}" type="presParOf" srcId="{6F4585E1-B3C0-4151-AC08-6F2B8B8B8E49}" destId="{F54DAB60-9781-4AD3-94E6-3CE2188ABFCF}" srcOrd="0" destOrd="0" presId="urn:microsoft.com/office/officeart/2016/7/layout/RepeatingBendingProcessNew"/>
    <dgm:cxn modelId="{A5082734-EEB1-40FC-B26E-B96F638EA740}" type="presParOf" srcId="{51A7DD42-5273-4420-ADC6-9CEF5340C138}" destId="{7F2BD995-2703-49B0-9301-89BFD69D7D68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15765-242C-4D44-88C6-F6CD870159B3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CA9EB1-71DE-4BBC-A0A2-DD1FE8227FB1}">
      <dgm:prSet custT="1"/>
      <dgm:spPr/>
      <dgm:t>
        <a:bodyPr/>
        <a:lstStyle/>
        <a:p>
          <a:r>
            <a:rPr lang="en-CA" sz="3200" dirty="0">
              <a:latin typeface="Avenir Next LT Pro" panose="020B0504020202020204" pitchFamily="34" charset="0"/>
            </a:rPr>
            <a:t>Bag of Words</a:t>
          </a:r>
          <a:endParaRPr lang="en-US" sz="3200" dirty="0">
            <a:latin typeface="Avenir Next LT Pro" panose="020B0504020202020204" pitchFamily="34" charset="0"/>
          </a:endParaRPr>
        </a:p>
      </dgm:t>
    </dgm:pt>
    <dgm:pt modelId="{7053BC3A-2AA7-4106-9C94-790FEB9B7D4D}" type="parTrans" cxnId="{788D8276-6498-4F3F-9D87-CF940B553E9A}">
      <dgm:prSet/>
      <dgm:spPr/>
      <dgm:t>
        <a:bodyPr/>
        <a:lstStyle/>
        <a:p>
          <a:endParaRPr lang="en-US"/>
        </a:p>
      </dgm:t>
    </dgm:pt>
    <dgm:pt modelId="{2D4085B7-90ED-4796-A844-99D1CE5BB4DD}" type="sibTrans" cxnId="{788D8276-6498-4F3F-9D87-CF940B553E9A}">
      <dgm:prSet/>
      <dgm:spPr/>
      <dgm:t>
        <a:bodyPr/>
        <a:lstStyle/>
        <a:p>
          <a:endParaRPr lang="en-US"/>
        </a:p>
      </dgm:t>
    </dgm:pt>
    <dgm:pt modelId="{4F0F4ECE-64EA-41EF-8FC2-DEC67EE39A2D}">
      <dgm:prSet custT="1"/>
      <dgm:spPr/>
      <dgm:t>
        <a:bodyPr/>
        <a:lstStyle/>
        <a:p>
          <a:r>
            <a:rPr lang="en-CA" sz="3200">
              <a:latin typeface="Avenir Next LT Pro" panose="020B0504020202020204" pitchFamily="34" charset="0"/>
            </a:rPr>
            <a:t>TF-IDF</a:t>
          </a:r>
          <a:endParaRPr lang="en-US" sz="3200">
            <a:latin typeface="Avenir Next LT Pro" panose="020B0504020202020204" pitchFamily="34" charset="0"/>
          </a:endParaRPr>
        </a:p>
      </dgm:t>
    </dgm:pt>
    <dgm:pt modelId="{3038B143-9AB5-4606-87F7-7F1A662870E8}" type="parTrans" cxnId="{B1B38F43-FA13-4B72-991F-AF47F62BF8D8}">
      <dgm:prSet/>
      <dgm:spPr/>
      <dgm:t>
        <a:bodyPr/>
        <a:lstStyle/>
        <a:p>
          <a:endParaRPr lang="en-US"/>
        </a:p>
      </dgm:t>
    </dgm:pt>
    <dgm:pt modelId="{E5654B68-DFD1-48B9-A026-E1EF2389B193}" type="sibTrans" cxnId="{B1B38F43-FA13-4B72-991F-AF47F62BF8D8}">
      <dgm:prSet/>
      <dgm:spPr/>
      <dgm:t>
        <a:bodyPr/>
        <a:lstStyle/>
        <a:p>
          <a:endParaRPr lang="en-US"/>
        </a:p>
      </dgm:t>
    </dgm:pt>
    <dgm:pt modelId="{CC085635-3C75-4B61-AFDB-47F04408FB14}">
      <dgm:prSet custT="1"/>
      <dgm:spPr/>
      <dgm:t>
        <a:bodyPr/>
        <a:lstStyle/>
        <a:p>
          <a:r>
            <a:rPr lang="en-CA" sz="3200" dirty="0">
              <a:latin typeface="Avenir Next LT Pro" panose="020B0504020202020204" pitchFamily="34" charset="0"/>
            </a:rPr>
            <a:t>BERT Tokenizer</a:t>
          </a:r>
          <a:endParaRPr lang="en-US" sz="3200" dirty="0">
            <a:latin typeface="Avenir Next LT Pro" panose="020B0504020202020204" pitchFamily="34" charset="0"/>
          </a:endParaRPr>
        </a:p>
      </dgm:t>
    </dgm:pt>
    <dgm:pt modelId="{E5B8C34F-A3D0-4BA9-8AC2-33F15B2EB0BA}" type="parTrans" cxnId="{B7948CA6-96FD-4E87-BD0C-05930E0E7274}">
      <dgm:prSet/>
      <dgm:spPr/>
      <dgm:t>
        <a:bodyPr/>
        <a:lstStyle/>
        <a:p>
          <a:endParaRPr lang="en-US"/>
        </a:p>
      </dgm:t>
    </dgm:pt>
    <dgm:pt modelId="{F5026471-ED80-48C2-BEA6-0A02BC8A7492}" type="sibTrans" cxnId="{B7948CA6-96FD-4E87-BD0C-05930E0E7274}">
      <dgm:prSet/>
      <dgm:spPr/>
      <dgm:t>
        <a:bodyPr/>
        <a:lstStyle/>
        <a:p>
          <a:endParaRPr lang="en-US"/>
        </a:p>
      </dgm:t>
    </dgm:pt>
    <dgm:pt modelId="{308C605E-FCC5-4807-B148-768C022D0BB8}">
      <dgm:prSet custT="1"/>
      <dgm:spPr/>
      <dgm:t>
        <a:bodyPr/>
        <a:lstStyle/>
        <a:p>
          <a:r>
            <a:rPr lang="en-CA" sz="3200" dirty="0">
              <a:latin typeface="Avenir Next LT Pro" panose="020B0504020202020204" pitchFamily="34" charset="0"/>
            </a:rPr>
            <a:t>GloVe</a:t>
          </a:r>
          <a:endParaRPr lang="en-US" sz="3200" dirty="0">
            <a:latin typeface="Avenir Next LT Pro" panose="020B0504020202020204" pitchFamily="34" charset="0"/>
          </a:endParaRPr>
        </a:p>
      </dgm:t>
    </dgm:pt>
    <dgm:pt modelId="{306BDE87-B0DC-4B87-80A5-5949DDA8ABC4}" type="parTrans" cxnId="{E6A8CB6E-5D92-44D1-9388-468409B6A5A9}">
      <dgm:prSet/>
      <dgm:spPr/>
      <dgm:t>
        <a:bodyPr/>
        <a:lstStyle/>
        <a:p>
          <a:endParaRPr lang="en-US"/>
        </a:p>
      </dgm:t>
    </dgm:pt>
    <dgm:pt modelId="{CC4EC812-E2B3-4EBA-B154-58F647206008}" type="sibTrans" cxnId="{E6A8CB6E-5D92-44D1-9388-468409B6A5A9}">
      <dgm:prSet/>
      <dgm:spPr/>
      <dgm:t>
        <a:bodyPr/>
        <a:lstStyle/>
        <a:p>
          <a:endParaRPr lang="en-US"/>
        </a:p>
      </dgm:t>
    </dgm:pt>
    <dgm:pt modelId="{8883C2A9-0D1C-4FBF-B7B5-8DB7F7A6DE92}">
      <dgm:prSet custT="1"/>
      <dgm:spPr/>
      <dgm:t>
        <a:bodyPr/>
        <a:lstStyle/>
        <a:p>
          <a:r>
            <a:rPr lang="en-CA" sz="3200">
              <a:latin typeface="Avenir Next LT Pro" panose="020B0504020202020204" pitchFamily="34" charset="0"/>
            </a:rPr>
            <a:t>Word2Vec</a:t>
          </a:r>
          <a:endParaRPr lang="en-US" sz="3200">
            <a:latin typeface="Avenir Next LT Pro" panose="020B0504020202020204" pitchFamily="34" charset="0"/>
          </a:endParaRPr>
        </a:p>
      </dgm:t>
    </dgm:pt>
    <dgm:pt modelId="{780B5034-40A7-406F-8C6B-D3805858C172}" type="parTrans" cxnId="{EE12EAB9-4518-435A-93A9-595D0F08C28B}">
      <dgm:prSet/>
      <dgm:spPr/>
      <dgm:t>
        <a:bodyPr/>
        <a:lstStyle/>
        <a:p>
          <a:endParaRPr lang="en-US"/>
        </a:p>
      </dgm:t>
    </dgm:pt>
    <dgm:pt modelId="{8F755214-44F4-42D3-81AB-DB72DB398C78}" type="sibTrans" cxnId="{EE12EAB9-4518-435A-93A9-595D0F08C28B}">
      <dgm:prSet/>
      <dgm:spPr/>
      <dgm:t>
        <a:bodyPr/>
        <a:lstStyle/>
        <a:p>
          <a:endParaRPr lang="en-US"/>
        </a:p>
      </dgm:t>
    </dgm:pt>
    <dgm:pt modelId="{BABD8D34-DFFA-43A4-8C10-A493E59AEF5F}" type="pres">
      <dgm:prSet presAssocID="{7ED15765-242C-4D44-88C6-F6CD870159B3}" presName="diagram" presStyleCnt="0">
        <dgm:presLayoutVars>
          <dgm:dir/>
          <dgm:resizeHandles val="exact"/>
        </dgm:presLayoutVars>
      </dgm:prSet>
      <dgm:spPr/>
    </dgm:pt>
    <dgm:pt modelId="{73AF437A-BB69-4211-8D76-555C8E5C69F6}" type="pres">
      <dgm:prSet presAssocID="{60CA9EB1-71DE-4BBC-A0A2-DD1FE8227FB1}" presName="node" presStyleLbl="node1" presStyleIdx="0" presStyleCnt="5">
        <dgm:presLayoutVars>
          <dgm:bulletEnabled val="1"/>
        </dgm:presLayoutVars>
      </dgm:prSet>
      <dgm:spPr/>
    </dgm:pt>
    <dgm:pt modelId="{73A51888-F063-4F80-9EDA-6DB14E27D14E}" type="pres">
      <dgm:prSet presAssocID="{2D4085B7-90ED-4796-A844-99D1CE5BB4DD}" presName="sibTrans" presStyleCnt="0"/>
      <dgm:spPr/>
    </dgm:pt>
    <dgm:pt modelId="{0FF73149-F914-4495-B05C-4264CF414ECC}" type="pres">
      <dgm:prSet presAssocID="{4F0F4ECE-64EA-41EF-8FC2-DEC67EE39A2D}" presName="node" presStyleLbl="node1" presStyleIdx="1" presStyleCnt="5">
        <dgm:presLayoutVars>
          <dgm:bulletEnabled val="1"/>
        </dgm:presLayoutVars>
      </dgm:prSet>
      <dgm:spPr/>
    </dgm:pt>
    <dgm:pt modelId="{03D3EA4D-8E7D-452B-8117-B0FB13B1F4C1}" type="pres">
      <dgm:prSet presAssocID="{E5654B68-DFD1-48B9-A026-E1EF2389B193}" presName="sibTrans" presStyleCnt="0"/>
      <dgm:spPr/>
    </dgm:pt>
    <dgm:pt modelId="{8CEF181A-F42F-4C65-BB88-776273F56E8D}" type="pres">
      <dgm:prSet presAssocID="{CC085635-3C75-4B61-AFDB-47F04408FB14}" presName="node" presStyleLbl="node1" presStyleIdx="2" presStyleCnt="5">
        <dgm:presLayoutVars>
          <dgm:bulletEnabled val="1"/>
        </dgm:presLayoutVars>
      </dgm:prSet>
      <dgm:spPr/>
    </dgm:pt>
    <dgm:pt modelId="{12DE4771-1120-45BB-A765-6D7EEF7F5FB9}" type="pres">
      <dgm:prSet presAssocID="{F5026471-ED80-48C2-BEA6-0A02BC8A7492}" presName="sibTrans" presStyleCnt="0"/>
      <dgm:spPr/>
    </dgm:pt>
    <dgm:pt modelId="{20B19C40-28B0-4789-B3F5-09B2DA6B4A2A}" type="pres">
      <dgm:prSet presAssocID="{308C605E-FCC5-4807-B148-768C022D0BB8}" presName="node" presStyleLbl="node1" presStyleIdx="3" presStyleCnt="5">
        <dgm:presLayoutVars>
          <dgm:bulletEnabled val="1"/>
        </dgm:presLayoutVars>
      </dgm:prSet>
      <dgm:spPr/>
    </dgm:pt>
    <dgm:pt modelId="{DDF54DBF-6F0E-45F8-B840-6C5190960D21}" type="pres">
      <dgm:prSet presAssocID="{CC4EC812-E2B3-4EBA-B154-58F647206008}" presName="sibTrans" presStyleCnt="0"/>
      <dgm:spPr/>
    </dgm:pt>
    <dgm:pt modelId="{E9574F1E-94D9-43C9-AEB0-A7441A3EBEA7}" type="pres">
      <dgm:prSet presAssocID="{8883C2A9-0D1C-4FBF-B7B5-8DB7F7A6DE92}" presName="node" presStyleLbl="node1" presStyleIdx="4" presStyleCnt="5">
        <dgm:presLayoutVars>
          <dgm:bulletEnabled val="1"/>
        </dgm:presLayoutVars>
      </dgm:prSet>
      <dgm:spPr/>
    </dgm:pt>
  </dgm:ptLst>
  <dgm:cxnLst>
    <dgm:cxn modelId="{271CBA17-52CA-477E-81FA-CF07FCF7844C}" type="presOf" srcId="{8883C2A9-0D1C-4FBF-B7B5-8DB7F7A6DE92}" destId="{E9574F1E-94D9-43C9-AEB0-A7441A3EBEA7}" srcOrd="0" destOrd="0" presId="urn:microsoft.com/office/officeart/2005/8/layout/default"/>
    <dgm:cxn modelId="{AEA92A1E-3329-43A3-9739-644FDF376EC9}" type="presOf" srcId="{60CA9EB1-71DE-4BBC-A0A2-DD1FE8227FB1}" destId="{73AF437A-BB69-4211-8D76-555C8E5C69F6}" srcOrd="0" destOrd="0" presId="urn:microsoft.com/office/officeart/2005/8/layout/default"/>
    <dgm:cxn modelId="{A7F46426-6A03-471D-AAAE-F4C7DC9061CA}" type="presOf" srcId="{4F0F4ECE-64EA-41EF-8FC2-DEC67EE39A2D}" destId="{0FF73149-F914-4495-B05C-4264CF414ECC}" srcOrd="0" destOrd="0" presId="urn:microsoft.com/office/officeart/2005/8/layout/default"/>
    <dgm:cxn modelId="{40AB102A-26E9-4B55-A239-78E02DA3A1F7}" type="presOf" srcId="{7ED15765-242C-4D44-88C6-F6CD870159B3}" destId="{BABD8D34-DFFA-43A4-8C10-A493E59AEF5F}" srcOrd="0" destOrd="0" presId="urn:microsoft.com/office/officeart/2005/8/layout/default"/>
    <dgm:cxn modelId="{B1B38F43-FA13-4B72-991F-AF47F62BF8D8}" srcId="{7ED15765-242C-4D44-88C6-F6CD870159B3}" destId="{4F0F4ECE-64EA-41EF-8FC2-DEC67EE39A2D}" srcOrd="1" destOrd="0" parTransId="{3038B143-9AB5-4606-87F7-7F1A662870E8}" sibTransId="{E5654B68-DFD1-48B9-A026-E1EF2389B193}"/>
    <dgm:cxn modelId="{E6A8CB6E-5D92-44D1-9388-468409B6A5A9}" srcId="{7ED15765-242C-4D44-88C6-F6CD870159B3}" destId="{308C605E-FCC5-4807-B148-768C022D0BB8}" srcOrd="3" destOrd="0" parTransId="{306BDE87-B0DC-4B87-80A5-5949DDA8ABC4}" sibTransId="{CC4EC812-E2B3-4EBA-B154-58F647206008}"/>
    <dgm:cxn modelId="{07C91974-F184-43B3-AF46-A226AB9F0349}" type="presOf" srcId="{308C605E-FCC5-4807-B148-768C022D0BB8}" destId="{20B19C40-28B0-4789-B3F5-09B2DA6B4A2A}" srcOrd="0" destOrd="0" presId="urn:microsoft.com/office/officeart/2005/8/layout/default"/>
    <dgm:cxn modelId="{788D8276-6498-4F3F-9D87-CF940B553E9A}" srcId="{7ED15765-242C-4D44-88C6-F6CD870159B3}" destId="{60CA9EB1-71DE-4BBC-A0A2-DD1FE8227FB1}" srcOrd="0" destOrd="0" parTransId="{7053BC3A-2AA7-4106-9C94-790FEB9B7D4D}" sibTransId="{2D4085B7-90ED-4796-A844-99D1CE5BB4DD}"/>
    <dgm:cxn modelId="{79189E85-C99E-4D5B-8D41-BEF0824B01D3}" type="presOf" srcId="{CC085635-3C75-4B61-AFDB-47F04408FB14}" destId="{8CEF181A-F42F-4C65-BB88-776273F56E8D}" srcOrd="0" destOrd="0" presId="urn:microsoft.com/office/officeart/2005/8/layout/default"/>
    <dgm:cxn modelId="{B7948CA6-96FD-4E87-BD0C-05930E0E7274}" srcId="{7ED15765-242C-4D44-88C6-F6CD870159B3}" destId="{CC085635-3C75-4B61-AFDB-47F04408FB14}" srcOrd="2" destOrd="0" parTransId="{E5B8C34F-A3D0-4BA9-8AC2-33F15B2EB0BA}" sibTransId="{F5026471-ED80-48C2-BEA6-0A02BC8A7492}"/>
    <dgm:cxn modelId="{EE12EAB9-4518-435A-93A9-595D0F08C28B}" srcId="{7ED15765-242C-4D44-88C6-F6CD870159B3}" destId="{8883C2A9-0D1C-4FBF-B7B5-8DB7F7A6DE92}" srcOrd="4" destOrd="0" parTransId="{780B5034-40A7-406F-8C6B-D3805858C172}" sibTransId="{8F755214-44F4-42D3-81AB-DB72DB398C78}"/>
    <dgm:cxn modelId="{89E1F70B-9D14-4E1A-9CFD-BD822858973E}" type="presParOf" srcId="{BABD8D34-DFFA-43A4-8C10-A493E59AEF5F}" destId="{73AF437A-BB69-4211-8D76-555C8E5C69F6}" srcOrd="0" destOrd="0" presId="urn:microsoft.com/office/officeart/2005/8/layout/default"/>
    <dgm:cxn modelId="{F8AD9F59-6F05-4761-BB8E-DE844BE6A53B}" type="presParOf" srcId="{BABD8D34-DFFA-43A4-8C10-A493E59AEF5F}" destId="{73A51888-F063-4F80-9EDA-6DB14E27D14E}" srcOrd="1" destOrd="0" presId="urn:microsoft.com/office/officeart/2005/8/layout/default"/>
    <dgm:cxn modelId="{035B21CE-4F0D-4E87-8456-C30A7BB2D8B6}" type="presParOf" srcId="{BABD8D34-DFFA-43A4-8C10-A493E59AEF5F}" destId="{0FF73149-F914-4495-B05C-4264CF414ECC}" srcOrd="2" destOrd="0" presId="urn:microsoft.com/office/officeart/2005/8/layout/default"/>
    <dgm:cxn modelId="{1550C027-9667-4D65-86DA-6861ABD81F5B}" type="presParOf" srcId="{BABD8D34-DFFA-43A4-8C10-A493E59AEF5F}" destId="{03D3EA4D-8E7D-452B-8117-B0FB13B1F4C1}" srcOrd="3" destOrd="0" presId="urn:microsoft.com/office/officeart/2005/8/layout/default"/>
    <dgm:cxn modelId="{A77ABFA3-19F2-4A67-A654-BB8DE892814C}" type="presParOf" srcId="{BABD8D34-DFFA-43A4-8C10-A493E59AEF5F}" destId="{8CEF181A-F42F-4C65-BB88-776273F56E8D}" srcOrd="4" destOrd="0" presId="urn:microsoft.com/office/officeart/2005/8/layout/default"/>
    <dgm:cxn modelId="{C173F50B-3FEC-4226-ABBE-BC1E58D7E9BF}" type="presParOf" srcId="{BABD8D34-DFFA-43A4-8C10-A493E59AEF5F}" destId="{12DE4771-1120-45BB-A765-6D7EEF7F5FB9}" srcOrd="5" destOrd="0" presId="urn:microsoft.com/office/officeart/2005/8/layout/default"/>
    <dgm:cxn modelId="{BA89FA27-BB45-478B-BD34-985D45D99D6F}" type="presParOf" srcId="{BABD8D34-DFFA-43A4-8C10-A493E59AEF5F}" destId="{20B19C40-28B0-4789-B3F5-09B2DA6B4A2A}" srcOrd="6" destOrd="0" presId="urn:microsoft.com/office/officeart/2005/8/layout/default"/>
    <dgm:cxn modelId="{AC68D36A-C23F-4F54-A243-866BC11406B3}" type="presParOf" srcId="{BABD8D34-DFFA-43A4-8C10-A493E59AEF5F}" destId="{DDF54DBF-6F0E-45F8-B840-6C5190960D21}" srcOrd="7" destOrd="0" presId="urn:microsoft.com/office/officeart/2005/8/layout/default"/>
    <dgm:cxn modelId="{B9D7A240-60DB-420B-8FF7-5A14916D6A6D}" type="presParOf" srcId="{BABD8D34-DFFA-43A4-8C10-A493E59AEF5F}" destId="{E9574F1E-94D9-43C9-AEB0-A7441A3EBE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348612-E209-40E1-8779-ED9C224C97A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9591B9E-5B5B-48E3-A32B-C3653DADC00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Logistic Regression (Baseline)</a:t>
          </a:r>
          <a:endParaRPr lang="en-US"/>
        </a:p>
      </dgm:t>
    </dgm:pt>
    <dgm:pt modelId="{B9E72F37-3806-40DB-9692-C189DC31FEE5}" type="parTrans" cxnId="{A5A34290-BAB6-4CB5-995A-4AD779FCF377}">
      <dgm:prSet/>
      <dgm:spPr/>
      <dgm:t>
        <a:bodyPr/>
        <a:lstStyle/>
        <a:p>
          <a:endParaRPr lang="en-US"/>
        </a:p>
      </dgm:t>
    </dgm:pt>
    <dgm:pt modelId="{C23E621C-76B7-4933-9475-D8411B37DCFD}" type="sibTrans" cxnId="{A5A34290-BAB6-4CB5-995A-4AD779FCF377}">
      <dgm:prSet/>
      <dgm:spPr/>
      <dgm:t>
        <a:bodyPr/>
        <a:lstStyle/>
        <a:p>
          <a:endParaRPr lang="en-US"/>
        </a:p>
      </dgm:t>
    </dgm:pt>
    <dgm:pt modelId="{9CEE9C42-6010-47C0-A360-A62048F79878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Naïve Bayes</a:t>
          </a:r>
          <a:endParaRPr lang="en-US"/>
        </a:p>
      </dgm:t>
    </dgm:pt>
    <dgm:pt modelId="{83CC0652-BDBF-4AD7-8443-EEF01936BFDE}" type="parTrans" cxnId="{F369D200-8E77-408E-9C24-A61F2E71014B}">
      <dgm:prSet/>
      <dgm:spPr/>
      <dgm:t>
        <a:bodyPr/>
        <a:lstStyle/>
        <a:p>
          <a:endParaRPr lang="en-US"/>
        </a:p>
      </dgm:t>
    </dgm:pt>
    <dgm:pt modelId="{8B974C1C-B6E8-4547-8124-4A5B261FE6D6}" type="sibTrans" cxnId="{F369D200-8E77-408E-9C24-A61F2E71014B}">
      <dgm:prSet/>
      <dgm:spPr/>
      <dgm:t>
        <a:bodyPr/>
        <a:lstStyle/>
        <a:p>
          <a:endParaRPr lang="en-US"/>
        </a:p>
      </dgm:t>
    </dgm:pt>
    <dgm:pt modelId="{6A82F72A-1FD3-454A-A65C-53E5BC7760B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Random Forests</a:t>
          </a:r>
          <a:endParaRPr lang="en-US"/>
        </a:p>
      </dgm:t>
    </dgm:pt>
    <dgm:pt modelId="{A66B5CB6-8BD2-4314-BE84-A0FBAD2B5C26}" type="parTrans" cxnId="{CE097B3E-0C76-4DB4-896D-346645721CDD}">
      <dgm:prSet/>
      <dgm:spPr/>
      <dgm:t>
        <a:bodyPr/>
        <a:lstStyle/>
        <a:p>
          <a:endParaRPr lang="en-US"/>
        </a:p>
      </dgm:t>
    </dgm:pt>
    <dgm:pt modelId="{AF0A13C0-94F0-48BC-BDAF-7A890BB64D6F}" type="sibTrans" cxnId="{CE097B3E-0C76-4DB4-896D-346645721CDD}">
      <dgm:prSet/>
      <dgm:spPr/>
      <dgm:t>
        <a:bodyPr/>
        <a:lstStyle/>
        <a:p>
          <a:endParaRPr lang="en-US"/>
        </a:p>
      </dgm:t>
    </dgm:pt>
    <dgm:pt modelId="{3F722DD9-E857-403E-BF62-0BB95041B0C7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SVM</a:t>
          </a:r>
          <a:endParaRPr lang="en-US"/>
        </a:p>
      </dgm:t>
    </dgm:pt>
    <dgm:pt modelId="{7AD28073-6F80-4600-8099-43705D82FBDF}" type="parTrans" cxnId="{F02C3BF4-4607-4046-B673-B710B3CF5F9D}">
      <dgm:prSet/>
      <dgm:spPr/>
      <dgm:t>
        <a:bodyPr/>
        <a:lstStyle/>
        <a:p>
          <a:endParaRPr lang="en-US"/>
        </a:p>
      </dgm:t>
    </dgm:pt>
    <dgm:pt modelId="{7E570CDF-DCE7-458F-854B-3EDBD385B5B7}" type="sibTrans" cxnId="{F02C3BF4-4607-4046-B673-B710B3CF5F9D}">
      <dgm:prSet/>
      <dgm:spPr/>
      <dgm:t>
        <a:bodyPr/>
        <a:lstStyle/>
        <a:p>
          <a:endParaRPr lang="en-US"/>
        </a:p>
      </dgm:t>
    </dgm:pt>
    <dgm:pt modelId="{ED838019-617D-4F0A-94B9-6D1B8511B21A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DistilBERT using BERT Tokenizer</a:t>
          </a:r>
          <a:endParaRPr lang="en-US" dirty="0"/>
        </a:p>
      </dgm:t>
    </dgm:pt>
    <dgm:pt modelId="{D87216FA-895F-46E3-869C-12E7B18B47F3}" type="parTrans" cxnId="{E217ABB9-CF1D-4D9C-8634-88196AC89F93}">
      <dgm:prSet/>
      <dgm:spPr/>
      <dgm:t>
        <a:bodyPr/>
        <a:lstStyle/>
        <a:p>
          <a:endParaRPr lang="en-US"/>
        </a:p>
      </dgm:t>
    </dgm:pt>
    <dgm:pt modelId="{0A355094-EEBE-4970-BEF6-FAC19CACCA0E}" type="sibTrans" cxnId="{E217ABB9-CF1D-4D9C-8634-88196AC89F93}">
      <dgm:prSet/>
      <dgm:spPr/>
      <dgm:t>
        <a:bodyPr/>
        <a:lstStyle/>
        <a:p>
          <a:endParaRPr lang="en-US"/>
        </a:p>
      </dgm:t>
    </dgm:pt>
    <dgm:pt modelId="{2A25DD6E-6864-4904-B807-DAF04737CB5A}" type="pres">
      <dgm:prSet presAssocID="{2F348612-E209-40E1-8779-ED9C224C97A2}" presName="root" presStyleCnt="0">
        <dgm:presLayoutVars>
          <dgm:dir/>
          <dgm:resizeHandles val="exact"/>
        </dgm:presLayoutVars>
      </dgm:prSet>
      <dgm:spPr/>
    </dgm:pt>
    <dgm:pt modelId="{D2CDDA45-E1E7-40EB-BA46-3C380A463573}" type="pres">
      <dgm:prSet presAssocID="{59591B9E-5B5B-48E3-A32B-C3653DADC005}" presName="compNode" presStyleCnt="0"/>
      <dgm:spPr/>
    </dgm:pt>
    <dgm:pt modelId="{936563B8-71CD-480A-A176-9A5D5A735930}" type="pres">
      <dgm:prSet presAssocID="{59591B9E-5B5B-48E3-A32B-C3653DADC005}" presName="bgRect" presStyleLbl="bgShp" presStyleIdx="0" presStyleCnt="5"/>
      <dgm:spPr/>
    </dgm:pt>
    <dgm:pt modelId="{351FD130-6335-4AE3-A8FA-D97343C31B0E}" type="pres">
      <dgm:prSet presAssocID="{59591B9E-5B5B-48E3-A32B-C3653DADC00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AEF9246-5FAB-412F-9D60-7A99E3760B1A}" type="pres">
      <dgm:prSet presAssocID="{59591B9E-5B5B-48E3-A32B-C3653DADC005}" presName="spaceRect" presStyleCnt="0"/>
      <dgm:spPr/>
    </dgm:pt>
    <dgm:pt modelId="{B2D11491-6959-4104-BADE-BC2CADF79BC0}" type="pres">
      <dgm:prSet presAssocID="{59591B9E-5B5B-48E3-A32B-C3653DADC005}" presName="parTx" presStyleLbl="revTx" presStyleIdx="0" presStyleCnt="5">
        <dgm:presLayoutVars>
          <dgm:chMax val="0"/>
          <dgm:chPref val="0"/>
        </dgm:presLayoutVars>
      </dgm:prSet>
      <dgm:spPr/>
    </dgm:pt>
    <dgm:pt modelId="{B0F9D838-5434-4F84-A017-264013420196}" type="pres">
      <dgm:prSet presAssocID="{C23E621C-76B7-4933-9475-D8411B37DCFD}" presName="sibTrans" presStyleCnt="0"/>
      <dgm:spPr/>
    </dgm:pt>
    <dgm:pt modelId="{A2844464-39F7-406F-85D7-D67AC220D56C}" type="pres">
      <dgm:prSet presAssocID="{9CEE9C42-6010-47C0-A360-A62048F79878}" presName="compNode" presStyleCnt="0"/>
      <dgm:spPr/>
    </dgm:pt>
    <dgm:pt modelId="{1A745CC7-50DF-4362-A933-425217E296E1}" type="pres">
      <dgm:prSet presAssocID="{9CEE9C42-6010-47C0-A360-A62048F79878}" presName="bgRect" presStyleLbl="bgShp" presStyleIdx="1" presStyleCnt="5"/>
      <dgm:spPr/>
    </dgm:pt>
    <dgm:pt modelId="{9D188575-FF0E-47EB-AE8D-3BC9E690A32A}" type="pres">
      <dgm:prSet presAssocID="{9CEE9C42-6010-47C0-A360-A62048F798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C0B0E2-4218-4CD8-9664-DD81597E9FBA}" type="pres">
      <dgm:prSet presAssocID="{9CEE9C42-6010-47C0-A360-A62048F79878}" presName="spaceRect" presStyleCnt="0"/>
      <dgm:spPr/>
    </dgm:pt>
    <dgm:pt modelId="{A3A5B3E1-D878-472A-8287-E15420892C1B}" type="pres">
      <dgm:prSet presAssocID="{9CEE9C42-6010-47C0-A360-A62048F79878}" presName="parTx" presStyleLbl="revTx" presStyleIdx="1" presStyleCnt="5">
        <dgm:presLayoutVars>
          <dgm:chMax val="0"/>
          <dgm:chPref val="0"/>
        </dgm:presLayoutVars>
      </dgm:prSet>
      <dgm:spPr/>
    </dgm:pt>
    <dgm:pt modelId="{9990C735-8715-4A21-BABB-BA53798AD73F}" type="pres">
      <dgm:prSet presAssocID="{8B974C1C-B6E8-4547-8124-4A5B261FE6D6}" presName="sibTrans" presStyleCnt="0"/>
      <dgm:spPr/>
    </dgm:pt>
    <dgm:pt modelId="{6D693F3D-E5DE-4150-882B-8532A6D609BE}" type="pres">
      <dgm:prSet presAssocID="{6A82F72A-1FD3-454A-A65C-53E5BC7760BF}" presName="compNode" presStyleCnt="0"/>
      <dgm:spPr/>
    </dgm:pt>
    <dgm:pt modelId="{909ACF8E-81D9-48E5-88D8-5B4E147EB9D7}" type="pres">
      <dgm:prSet presAssocID="{6A82F72A-1FD3-454A-A65C-53E5BC7760BF}" presName="bgRect" presStyleLbl="bgShp" presStyleIdx="2" presStyleCnt="5"/>
      <dgm:spPr/>
    </dgm:pt>
    <dgm:pt modelId="{400F1DFE-B0D3-49F4-8783-F8FAE54BC70E}" type="pres">
      <dgm:prSet presAssocID="{6A82F72A-1FD3-454A-A65C-53E5BC7760B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749D895-E6BC-4478-8EEB-10604A15C028}" type="pres">
      <dgm:prSet presAssocID="{6A82F72A-1FD3-454A-A65C-53E5BC7760BF}" presName="spaceRect" presStyleCnt="0"/>
      <dgm:spPr/>
    </dgm:pt>
    <dgm:pt modelId="{FC51C193-0097-4464-BCD8-3860F83D0ECC}" type="pres">
      <dgm:prSet presAssocID="{6A82F72A-1FD3-454A-A65C-53E5BC7760BF}" presName="parTx" presStyleLbl="revTx" presStyleIdx="2" presStyleCnt="5">
        <dgm:presLayoutVars>
          <dgm:chMax val="0"/>
          <dgm:chPref val="0"/>
        </dgm:presLayoutVars>
      </dgm:prSet>
      <dgm:spPr/>
    </dgm:pt>
    <dgm:pt modelId="{9633779C-11AF-4EC3-A321-9FEDE2D9F76A}" type="pres">
      <dgm:prSet presAssocID="{AF0A13C0-94F0-48BC-BDAF-7A890BB64D6F}" presName="sibTrans" presStyleCnt="0"/>
      <dgm:spPr/>
    </dgm:pt>
    <dgm:pt modelId="{3C6FC635-DD81-45FA-AB75-0FBA6FD74AED}" type="pres">
      <dgm:prSet presAssocID="{3F722DD9-E857-403E-BF62-0BB95041B0C7}" presName="compNode" presStyleCnt="0"/>
      <dgm:spPr/>
    </dgm:pt>
    <dgm:pt modelId="{E29EF852-4E5E-4B5B-AAD2-9876A4C389FD}" type="pres">
      <dgm:prSet presAssocID="{3F722DD9-E857-403E-BF62-0BB95041B0C7}" presName="bgRect" presStyleLbl="bgShp" presStyleIdx="3" presStyleCnt="5"/>
      <dgm:spPr/>
    </dgm:pt>
    <dgm:pt modelId="{C448BB5D-D022-4FAE-AD25-E97C0B530705}" type="pres">
      <dgm:prSet presAssocID="{3F722DD9-E857-403E-BF62-0BB95041B0C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A49C9CB-1AF5-4BB7-B145-0959B302ECBD}" type="pres">
      <dgm:prSet presAssocID="{3F722DD9-E857-403E-BF62-0BB95041B0C7}" presName="spaceRect" presStyleCnt="0"/>
      <dgm:spPr/>
    </dgm:pt>
    <dgm:pt modelId="{37D66661-0569-44F7-BA16-E9EED4316D68}" type="pres">
      <dgm:prSet presAssocID="{3F722DD9-E857-403E-BF62-0BB95041B0C7}" presName="parTx" presStyleLbl="revTx" presStyleIdx="3" presStyleCnt="5">
        <dgm:presLayoutVars>
          <dgm:chMax val="0"/>
          <dgm:chPref val="0"/>
        </dgm:presLayoutVars>
      </dgm:prSet>
      <dgm:spPr/>
    </dgm:pt>
    <dgm:pt modelId="{AC899E4E-0088-4E18-8154-65B901BD7E32}" type="pres">
      <dgm:prSet presAssocID="{7E570CDF-DCE7-458F-854B-3EDBD385B5B7}" presName="sibTrans" presStyleCnt="0"/>
      <dgm:spPr/>
    </dgm:pt>
    <dgm:pt modelId="{96662416-D34A-4314-883D-C9A40643AEDD}" type="pres">
      <dgm:prSet presAssocID="{ED838019-617D-4F0A-94B9-6D1B8511B21A}" presName="compNode" presStyleCnt="0"/>
      <dgm:spPr/>
    </dgm:pt>
    <dgm:pt modelId="{2DDAF710-D215-492B-BCC4-0AFA446F1EA4}" type="pres">
      <dgm:prSet presAssocID="{ED838019-617D-4F0A-94B9-6D1B8511B21A}" presName="bgRect" presStyleLbl="bgShp" presStyleIdx="4" presStyleCnt="5"/>
      <dgm:spPr/>
    </dgm:pt>
    <dgm:pt modelId="{AE497A1F-6229-469E-921F-C726B29BFE88}" type="pres">
      <dgm:prSet presAssocID="{ED838019-617D-4F0A-94B9-6D1B8511B21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"/>
        </a:ext>
      </dgm:extLst>
    </dgm:pt>
    <dgm:pt modelId="{90C69182-3254-4FEA-A2CC-49F771535C70}" type="pres">
      <dgm:prSet presAssocID="{ED838019-617D-4F0A-94B9-6D1B8511B21A}" presName="spaceRect" presStyleCnt="0"/>
      <dgm:spPr/>
    </dgm:pt>
    <dgm:pt modelId="{61B2D990-2B71-4B52-9FA2-00F8318ABC27}" type="pres">
      <dgm:prSet presAssocID="{ED838019-617D-4F0A-94B9-6D1B8511B21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369D200-8E77-408E-9C24-A61F2E71014B}" srcId="{2F348612-E209-40E1-8779-ED9C224C97A2}" destId="{9CEE9C42-6010-47C0-A360-A62048F79878}" srcOrd="1" destOrd="0" parTransId="{83CC0652-BDBF-4AD7-8443-EEF01936BFDE}" sibTransId="{8B974C1C-B6E8-4547-8124-4A5B261FE6D6}"/>
    <dgm:cxn modelId="{C28BA132-756E-478E-B143-58872CA8A9EA}" type="presOf" srcId="{ED838019-617D-4F0A-94B9-6D1B8511B21A}" destId="{61B2D990-2B71-4B52-9FA2-00F8318ABC27}" srcOrd="0" destOrd="0" presId="urn:microsoft.com/office/officeart/2018/2/layout/IconVerticalSolidList"/>
    <dgm:cxn modelId="{CE097B3E-0C76-4DB4-896D-346645721CDD}" srcId="{2F348612-E209-40E1-8779-ED9C224C97A2}" destId="{6A82F72A-1FD3-454A-A65C-53E5BC7760BF}" srcOrd="2" destOrd="0" parTransId="{A66B5CB6-8BD2-4314-BE84-A0FBAD2B5C26}" sibTransId="{AF0A13C0-94F0-48BC-BDAF-7A890BB64D6F}"/>
    <dgm:cxn modelId="{AB3AD27B-3F2D-41DE-BA6D-DE20138301CE}" type="presOf" srcId="{6A82F72A-1FD3-454A-A65C-53E5BC7760BF}" destId="{FC51C193-0097-4464-BCD8-3860F83D0ECC}" srcOrd="0" destOrd="0" presId="urn:microsoft.com/office/officeart/2018/2/layout/IconVerticalSolidList"/>
    <dgm:cxn modelId="{A5A34290-BAB6-4CB5-995A-4AD779FCF377}" srcId="{2F348612-E209-40E1-8779-ED9C224C97A2}" destId="{59591B9E-5B5B-48E3-A32B-C3653DADC005}" srcOrd="0" destOrd="0" parTransId="{B9E72F37-3806-40DB-9692-C189DC31FEE5}" sibTransId="{C23E621C-76B7-4933-9475-D8411B37DCFD}"/>
    <dgm:cxn modelId="{D10974B6-5EA2-4F50-B9E9-B26DA4E69C6A}" type="presOf" srcId="{59591B9E-5B5B-48E3-A32B-C3653DADC005}" destId="{B2D11491-6959-4104-BADE-BC2CADF79BC0}" srcOrd="0" destOrd="0" presId="urn:microsoft.com/office/officeart/2018/2/layout/IconVerticalSolidList"/>
    <dgm:cxn modelId="{E217ABB9-CF1D-4D9C-8634-88196AC89F93}" srcId="{2F348612-E209-40E1-8779-ED9C224C97A2}" destId="{ED838019-617D-4F0A-94B9-6D1B8511B21A}" srcOrd="4" destOrd="0" parTransId="{D87216FA-895F-46E3-869C-12E7B18B47F3}" sibTransId="{0A355094-EEBE-4970-BEF6-FAC19CACCA0E}"/>
    <dgm:cxn modelId="{A48C2DC8-515E-42FB-9241-F42AB5B97F2B}" type="presOf" srcId="{3F722DD9-E857-403E-BF62-0BB95041B0C7}" destId="{37D66661-0569-44F7-BA16-E9EED4316D68}" srcOrd="0" destOrd="0" presId="urn:microsoft.com/office/officeart/2018/2/layout/IconVerticalSolidList"/>
    <dgm:cxn modelId="{4B1686E4-1440-49C4-937B-EE2196239DB5}" type="presOf" srcId="{2F348612-E209-40E1-8779-ED9C224C97A2}" destId="{2A25DD6E-6864-4904-B807-DAF04737CB5A}" srcOrd="0" destOrd="0" presId="urn:microsoft.com/office/officeart/2018/2/layout/IconVerticalSolidList"/>
    <dgm:cxn modelId="{DFDD37E5-F59D-4FDD-B4A5-09CFA6A55630}" type="presOf" srcId="{9CEE9C42-6010-47C0-A360-A62048F79878}" destId="{A3A5B3E1-D878-472A-8287-E15420892C1B}" srcOrd="0" destOrd="0" presId="urn:microsoft.com/office/officeart/2018/2/layout/IconVerticalSolidList"/>
    <dgm:cxn modelId="{F02C3BF4-4607-4046-B673-B710B3CF5F9D}" srcId="{2F348612-E209-40E1-8779-ED9C224C97A2}" destId="{3F722DD9-E857-403E-BF62-0BB95041B0C7}" srcOrd="3" destOrd="0" parTransId="{7AD28073-6F80-4600-8099-43705D82FBDF}" sibTransId="{7E570CDF-DCE7-458F-854B-3EDBD385B5B7}"/>
    <dgm:cxn modelId="{DA70D3B6-0583-4FCF-B380-60790D2BD842}" type="presParOf" srcId="{2A25DD6E-6864-4904-B807-DAF04737CB5A}" destId="{D2CDDA45-E1E7-40EB-BA46-3C380A463573}" srcOrd="0" destOrd="0" presId="urn:microsoft.com/office/officeart/2018/2/layout/IconVerticalSolidList"/>
    <dgm:cxn modelId="{0B1DEF72-8989-4F54-B8E1-59E121D0A15B}" type="presParOf" srcId="{D2CDDA45-E1E7-40EB-BA46-3C380A463573}" destId="{936563B8-71CD-480A-A176-9A5D5A735930}" srcOrd="0" destOrd="0" presId="urn:microsoft.com/office/officeart/2018/2/layout/IconVerticalSolidList"/>
    <dgm:cxn modelId="{A77A382F-14F4-4A4C-B7FE-351F0AE7259C}" type="presParOf" srcId="{D2CDDA45-E1E7-40EB-BA46-3C380A463573}" destId="{351FD130-6335-4AE3-A8FA-D97343C31B0E}" srcOrd="1" destOrd="0" presId="urn:microsoft.com/office/officeart/2018/2/layout/IconVerticalSolidList"/>
    <dgm:cxn modelId="{B6B78C98-8BB1-4DE6-9C2B-741717AC85E7}" type="presParOf" srcId="{D2CDDA45-E1E7-40EB-BA46-3C380A463573}" destId="{BAEF9246-5FAB-412F-9D60-7A99E3760B1A}" srcOrd="2" destOrd="0" presId="urn:microsoft.com/office/officeart/2018/2/layout/IconVerticalSolidList"/>
    <dgm:cxn modelId="{2B6B870D-ADDF-4138-A8F2-CA0DDBAC771A}" type="presParOf" srcId="{D2CDDA45-E1E7-40EB-BA46-3C380A463573}" destId="{B2D11491-6959-4104-BADE-BC2CADF79BC0}" srcOrd="3" destOrd="0" presId="urn:microsoft.com/office/officeart/2018/2/layout/IconVerticalSolidList"/>
    <dgm:cxn modelId="{8E65C77A-4C20-4A14-B185-B8E75BF05F20}" type="presParOf" srcId="{2A25DD6E-6864-4904-B807-DAF04737CB5A}" destId="{B0F9D838-5434-4F84-A017-264013420196}" srcOrd="1" destOrd="0" presId="urn:microsoft.com/office/officeart/2018/2/layout/IconVerticalSolidList"/>
    <dgm:cxn modelId="{05F59B83-95C2-409F-9E4A-4A54A90C56AF}" type="presParOf" srcId="{2A25DD6E-6864-4904-B807-DAF04737CB5A}" destId="{A2844464-39F7-406F-85D7-D67AC220D56C}" srcOrd="2" destOrd="0" presId="urn:microsoft.com/office/officeart/2018/2/layout/IconVerticalSolidList"/>
    <dgm:cxn modelId="{D24B3251-713F-4C02-B0B8-7343511C3956}" type="presParOf" srcId="{A2844464-39F7-406F-85D7-D67AC220D56C}" destId="{1A745CC7-50DF-4362-A933-425217E296E1}" srcOrd="0" destOrd="0" presId="urn:microsoft.com/office/officeart/2018/2/layout/IconVerticalSolidList"/>
    <dgm:cxn modelId="{FB652B43-E1AF-4085-9178-3A5F77DF54B4}" type="presParOf" srcId="{A2844464-39F7-406F-85D7-D67AC220D56C}" destId="{9D188575-FF0E-47EB-AE8D-3BC9E690A32A}" srcOrd="1" destOrd="0" presId="urn:microsoft.com/office/officeart/2018/2/layout/IconVerticalSolidList"/>
    <dgm:cxn modelId="{22508127-33D1-4BE5-9001-6CFAEA847EA4}" type="presParOf" srcId="{A2844464-39F7-406F-85D7-D67AC220D56C}" destId="{6DC0B0E2-4218-4CD8-9664-DD81597E9FBA}" srcOrd="2" destOrd="0" presId="urn:microsoft.com/office/officeart/2018/2/layout/IconVerticalSolidList"/>
    <dgm:cxn modelId="{B3845422-3B81-487B-8D7F-912634C2FE1A}" type="presParOf" srcId="{A2844464-39F7-406F-85D7-D67AC220D56C}" destId="{A3A5B3E1-D878-472A-8287-E15420892C1B}" srcOrd="3" destOrd="0" presId="urn:microsoft.com/office/officeart/2018/2/layout/IconVerticalSolidList"/>
    <dgm:cxn modelId="{3F420942-82B5-47CA-93C2-67D94A73808F}" type="presParOf" srcId="{2A25DD6E-6864-4904-B807-DAF04737CB5A}" destId="{9990C735-8715-4A21-BABB-BA53798AD73F}" srcOrd="3" destOrd="0" presId="urn:microsoft.com/office/officeart/2018/2/layout/IconVerticalSolidList"/>
    <dgm:cxn modelId="{52EC949F-C6B4-4494-B0FE-512D3EAAADD8}" type="presParOf" srcId="{2A25DD6E-6864-4904-B807-DAF04737CB5A}" destId="{6D693F3D-E5DE-4150-882B-8532A6D609BE}" srcOrd="4" destOrd="0" presId="urn:microsoft.com/office/officeart/2018/2/layout/IconVerticalSolidList"/>
    <dgm:cxn modelId="{1D333A54-76C3-4BF2-A960-8E1C8B1D6614}" type="presParOf" srcId="{6D693F3D-E5DE-4150-882B-8532A6D609BE}" destId="{909ACF8E-81D9-48E5-88D8-5B4E147EB9D7}" srcOrd="0" destOrd="0" presId="urn:microsoft.com/office/officeart/2018/2/layout/IconVerticalSolidList"/>
    <dgm:cxn modelId="{9D08E0DE-6C5E-4AB9-8A5F-FE060227CFB2}" type="presParOf" srcId="{6D693F3D-E5DE-4150-882B-8532A6D609BE}" destId="{400F1DFE-B0D3-49F4-8783-F8FAE54BC70E}" srcOrd="1" destOrd="0" presId="urn:microsoft.com/office/officeart/2018/2/layout/IconVerticalSolidList"/>
    <dgm:cxn modelId="{74657605-4461-4605-B918-1BA6919F27A0}" type="presParOf" srcId="{6D693F3D-E5DE-4150-882B-8532A6D609BE}" destId="{A749D895-E6BC-4478-8EEB-10604A15C028}" srcOrd="2" destOrd="0" presId="urn:microsoft.com/office/officeart/2018/2/layout/IconVerticalSolidList"/>
    <dgm:cxn modelId="{4DBB5460-4E49-43C3-A40C-179E6C35C5EB}" type="presParOf" srcId="{6D693F3D-E5DE-4150-882B-8532A6D609BE}" destId="{FC51C193-0097-4464-BCD8-3860F83D0ECC}" srcOrd="3" destOrd="0" presId="urn:microsoft.com/office/officeart/2018/2/layout/IconVerticalSolidList"/>
    <dgm:cxn modelId="{5BF6D0FF-0972-4669-9FC6-F1C37D6FC16F}" type="presParOf" srcId="{2A25DD6E-6864-4904-B807-DAF04737CB5A}" destId="{9633779C-11AF-4EC3-A321-9FEDE2D9F76A}" srcOrd="5" destOrd="0" presId="urn:microsoft.com/office/officeart/2018/2/layout/IconVerticalSolidList"/>
    <dgm:cxn modelId="{E8A57026-FB50-4913-8C4F-2D6BCA738487}" type="presParOf" srcId="{2A25DD6E-6864-4904-B807-DAF04737CB5A}" destId="{3C6FC635-DD81-45FA-AB75-0FBA6FD74AED}" srcOrd="6" destOrd="0" presId="urn:microsoft.com/office/officeart/2018/2/layout/IconVerticalSolidList"/>
    <dgm:cxn modelId="{4AA1BFAA-FCE3-4531-A75C-0C2D22FC55C7}" type="presParOf" srcId="{3C6FC635-DD81-45FA-AB75-0FBA6FD74AED}" destId="{E29EF852-4E5E-4B5B-AAD2-9876A4C389FD}" srcOrd="0" destOrd="0" presId="urn:microsoft.com/office/officeart/2018/2/layout/IconVerticalSolidList"/>
    <dgm:cxn modelId="{E45C5893-EDAE-42B3-BA1B-96F517051A80}" type="presParOf" srcId="{3C6FC635-DD81-45FA-AB75-0FBA6FD74AED}" destId="{C448BB5D-D022-4FAE-AD25-E97C0B530705}" srcOrd="1" destOrd="0" presId="urn:microsoft.com/office/officeart/2018/2/layout/IconVerticalSolidList"/>
    <dgm:cxn modelId="{F1B752FE-2744-40C8-B107-D28245C1B80B}" type="presParOf" srcId="{3C6FC635-DD81-45FA-AB75-0FBA6FD74AED}" destId="{EA49C9CB-1AF5-4BB7-B145-0959B302ECBD}" srcOrd="2" destOrd="0" presId="urn:microsoft.com/office/officeart/2018/2/layout/IconVerticalSolidList"/>
    <dgm:cxn modelId="{CAC5B519-7E0C-4671-80DA-50EDD5D7D32A}" type="presParOf" srcId="{3C6FC635-DD81-45FA-AB75-0FBA6FD74AED}" destId="{37D66661-0569-44F7-BA16-E9EED4316D68}" srcOrd="3" destOrd="0" presId="urn:microsoft.com/office/officeart/2018/2/layout/IconVerticalSolidList"/>
    <dgm:cxn modelId="{520DE54D-F2B3-4AB5-9DC4-530988B04252}" type="presParOf" srcId="{2A25DD6E-6864-4904-B807-DAF04737CB5A}" destId="{AC899E4E-0088-4E18-8154-65B901BD7E32}" srcOrd="7" destOrd="0" presId="urn:microsoft.com/office/officeart/2018/2/layout/IconVerticalSolidList"/>
    <dgm:cxn modelId="{1A86C2C3-8DA1-4EC2-BD24-A900CA47C66E}" type="presParOf" srcId="{2A25DD6E-6864-4904-B807-DAF04737CB5A}" destId="{96662416-D34A-4314-883D-C9A40643AEDD}" srcOrd="8" destOrd="0" presId="urn:microsoft.com/office/officeart/2018/2/layout/IconVerticalSolidList"/>
    <dgm:cxn modelId="{0AA8B3F7-C764-4DF1-A142-EAFB100C44B9}" type="presParOf" srcId="{96662416-D34A-4314-883D-C9A40643AEDD}" destId="{2DDAF710-D215-492B-BCC4-0AFA446F1EA4}" srcOrd="0" destOrd="0" presId="urn:microsoft.com/office/officeart/2018/2/layout/IconVerticalSolidList"/>
    <dgm:cxn modelId="{FE79A78C-6048-4630-9640-335EE998C7A5}" type="presParOf" srcId="{96662416-D34A-4314-883D-C9A40643AEDD}" destId="{AE497A1F-6229-469E-921F-C726B29BFE88}" srcOrd="1" destOrd="0" presId="urn:microsoft.com/office/officeart/2018/2/layout/IconVerticalSolidList"/>
    <dgm:cxn modelId="{109DF961-A9D0-4DE4-938C-CC530BB7F707}" type="presParOf" srcId="{96662416-D34A-4314-883D-C9A40643AEDD}" destId="{90C69182-3254-4FEA-A2CC-49F771535C70}" srcOrd="2" destOrd="0" presId="urn:microsoft.com/office/officeart/2018/2/layout/IconVerticalSolidList"/>
    <dgm:cxn modelId="{24CDEB35-7664-4CD2-B42A-69110697DF71}" type="presParOf" srcId="{96662416-D34A-4314-883D-C9A40643AEDD}" destId="{61B2D990-2B71-4B52-9FA2-00F8318ABC2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DBA935-1FAD-49BE-9B67-EF0027FDB012}">
      <dsp:nvSpPr>
        <dsp:cNvPr id="0" name=""/>
        <dsp:cNvSpPr/>
      </dsp:nvSpPr>
      <dsp:spPr>
        <a:xfrm>
          <a:off x="2241470" y="664209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19" y="707352"/>
        <a:ext cx="25773" cy="5154"/>
      </dsp:txXfrm>
    </dsp:sp>
    <dsp:sp modelId="{80D9D7C6-F6BD-4C31-8CF4-27247EDDA8F2}">
      <dsp:nvSpPr>
        <dsp:cNvPr id="0" name=""/>
        <dsp:cNvSpPr/>
      </dsp:nvSpPr>
      <dsp:spPr>
        <a:xfrm>
          <a:off x="2092" y="37575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entury Gothic" panose="020B0502020202020204" pitchFamily="34" charset="0"/>
            </a:rPr>
            <a:t>Introduction</a:t>
          </a:r>
        </a:p>
      </dsp:txBody>
      <dsp:txXfrm>
        <a:off x="2092" y="37575"/>
        <a:ext cx="2241178" cy="1344707"/>
      </dsp:txXfrm>
    </dsp:sp>
    <dsp:sp modelId="{28D38CC7-90BE-4600-9CE8-254D7B75CD15}">
      <dsp:nvSpPr>
        <dsp:cNvPr id="0" name=""/>
        <dsp:cNvSpPr/>
      </dsp:nvSpPr>
      <dsp:spPr>
        <a:xfrm>
          <a:off x="4998119" y="664209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668" y="707352"/>
        <a:ext cx="25773" cy="5154"/>
      </dsp:txXfrm>
    </dsp:sp>
    <dsp:sp modelId="{0A04BAB8-8ADD-48DE-A0A8-FC621D581617}">
      <dsp:nvSpPr>
        <dsp:cNvPr id="0" name=""/>
        <dsp:cNvSpPr/>
      </dsp:nvSpPr>
      <dsp:spPr>
        <a:xfrm>
          <a:off x="2758741" y="37575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entury Gothic" panose="020B0502020202020204" pitchFamily="34" charset="0"/>
            </a:rPr>
            <a:t>Dataset</a:t>
          </a:r>
        </a:p>
      </dsp:txBody>
      <dsp:txXfrm>
        <a:off x="2758741" y="37575"/>
        <a:ext cx="2241178" cy="1344707"/>
      </dsp:txXfrm>
    </dsp:sp>
    <dsp:sp modelId="{67C006F5-A37E-4E10-A8CE-031F894283BC}">
      <dsp:nvSpPr>
        <dsp:cNvPr id="0" name=""/>
        <dsp:cNvSpPr/>
      </dsp:nvSpPr>
      <dsp:spPr>
        <a:xfrm>
          <a:off x="7754769" y="664209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318" y="707352"/>
        <a:ext cx="25773" cy="5154"/>
      </dsp:txXfrm>
    </dsp:sp>
    <dsp:sp modelId="{E12562FC-2A19-48E9-AEC3-E3AD51650B1B}">
      <dsp:nvSpPr>
        <dsp:cNvPr id="0" name=""/>
        <dsp:cNvSpPr/>
      </dsp:nvSpPr>
      <dsp:spPr>
        <a:xfrm>
          <a:off x="5515391" y="37575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entury Gothic" panose="020B0502020202020204" pitchFamily="34" charset="0"/>
            </a:rPr>
            <a:t>Data Pre-processing</a:t>
          </a:r>
        </a:p>
      </dsp:txBody>
      <dsp:txXfrm>
        <a:off x="5515391" y="37575"/>
        <a:ext cx="2241178" cy="1344707"/>
      </dsp:txXfrm>
    </dsp:sp>
    <dsp:sp modelId="{A5362DE5-4F35-4687-90D6-34955CD8D8A0}">
      <dsp:nvSpPr>
        <dsp:cNvPr id="0" name=""/>
        <dsp:cNvSpPr/>
      </dsp:nvSpPr>
      <dsp:spPr>
        <a:xfrm>
          <a:off x="1122681" y="1380482"/>
          <a:ext cx="8269948" cy="484871"/>
        </a:xfrm>
        <a:custGeom>
          <a:avLst/>
          <a:gdLst/>
          <a:ahLst/>
          <a:cxnLst/>
          <a:rect l="0" t="0" r="0" b="0"/>
          <a:pathLst>
            <a:path>
              <a:moveTo>
                <a:pt x="8269948" y="0"/>
              </a:moveTo>
              <a:lnTo>
                <a:pt x="8269948" y="259535"/>
              </a:lnTo>
              <a:lnTo>
                <a:pt x="0" y="259535"/>
              </a:lnTo>
              <a:lnTo>
                <a:pt x="0" y="48487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505" y="1620341"/>
        <a:ext cx="414299" cy="5154"/>
      </dsp:txXfrm>
    </dsp:sp>
    <dsp:sp modelId="{B8ED9428-655C-41E2-BB49-13161E6F19C0}">
      <dsp:nvSpPr>
        <dsp:cNvPr id="0" name=""/>
        <dsp:cNvSpPr/>
      </dsp:nvSpPr>
      <dsp:spPr>
        <a:xfrm>
          <a:off x="8272040" y="37575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entury Gothic" panose="020B0502020202020204" pitchFamily="34" charset="0"/>
            </a:rPr>
            <a:t>Word Embeddings</a:t>
          </a:r>
        </a:p>
      </dsp:txBody>
      <dsp:txXfrm>
        <a:off x="8272040" y="37575"/>
        <a:ext cx="2241178" cy="1344707"/>
      </dsp:txXfrm>
    </dsp:sp>
    <dsp:sp modelId="{9ED273B8-9CB8-42C8-B5E9-7D99E0D9C7FC}">
      <dsp:nvSpPr>
        <dsp:cNvPr id="0" name=""/>
        <dsp:cNvSpPr/>
      </dsp:nvSpPr>
      <dsp:spPr>
        <a:xfrm>
          <a:off x="2241470" y="2524387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19" y="2567530"/>
        <a:ext cx="25773" cy="5154"/>
      </dsp:txXfrm>
    </dsp:sp>
    <dsp:sp modelId="{47A965F2-E87A-40A5-AA16-E81B11EEAF9A}">
      <dsp:nvSpPr>
        <dsp:cNvPr id="0" name=""/>
        <dsp:cNvSpPr/>
      </dsp:nvSpPr>
      <dsp:spPr>
        <a:xfrm>
          <a:off x="2092" y="1897754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entury Gothic" panose="020B0502020202020204" pitchFamily="34" charset="0"/>
            </a:rPr>
            <a:t>Classification Methods</a:t>
          </a:r>
        </a:p>
      </dsp:txBody>
      <dsp:txXfrm>
        <a:off x="2092" y="1897754"/>
        <a:ext cx="2241178" cy="1344707"/>
      </dsp:txXfrm>
    </dsp:sp>
    <dsp:sp modelId="{C49D843C-5589-4920-8790-67241E79217D}">
      <dsp:nvSpPr>
        <dsp:cNvPr id="0" name=""/>
        <dsp:cNvSpPr/>
      </dsp:nvSpPr>
      <dsp:spPr>
        <a:xfrm>
          <a:off x="4998119" y="2524387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668" y="2567530"/>
        <a:ext cx="25773" cy="5154"/>
      </dsp:txXfrm>
    </dsp:sp>
    <dsp:sp modelId="{53FC984B-B798-426E-B546-EC07D9F10237}">
      <dsp:nvSpPr>
        <dsp:cNvPr id="0" name=""/>
        <dsp:cNvSpPr/>
      </dsp:nvSpPr>
      <dsp:spPr>
        <a:xfrm>
          <a:off x="2758741" y="1897754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entury Gothic" panose="020B0502020202020204" pitchFamily="34" charset="0"/>
            </a:rPr>
            <a:t>Evaluation Metrics</a:t>
          </a:r>
        </a:p>
      </dsp:txBody>
      <dsp:txXfrm>
        <a:off x="2758741" y="1897754"/>
        <a:ext cx="2241178" cy="1344707"/>
      </dsp:txXfrm>
    </dsp:sp>
    <dsp:sp modelId="{6F4585E1-B3C0-4151-AC08-6F2B8B8B8E49}">
      <dsp:nvSpPr>
        <dsp:cNvPr id="0" name=""/>
        <dsp:cNvSpPr/>
      </dsp:nvSpPr>
      <dsp:spPr>
        <a:xfrm>
          <a:off x="7754769" y="2524387"/>
          <a:ext cx="4848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7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318" y="2567530"/>
        <a:ext cx="25773" cy="5154"/>
      </dsp:txXfrm>
    </dsp:sp>
    <dsp:sp modelId="{66443ABD-7769-433B-BB3D-0B8F2813CC80}">
      <dsp:nvSpPr>
        <dsp:cNvPr id="0" name=""/>
        <dsp:cNvSpPr/>
      </dsp:nvSpPr>
      <dsp:spPr>
        <a:xfrm>
          <a:off x="5515391" y="1897754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entury Gothic"/>
            </a:rPr>
            <a:t>Key Findings</a:t>
          </a:r>
        </a:p>
      </dsp:txBody>
      <dsp:txXfrm>
        <a:off x="5515391" y="1897754"/>
        <a:ext cx="2241178" cy="1344707"/>
      </dsp:txXfrm>
    </dsp:sp>
    <dsp:sp modelId="{7F2BD995-2703-49B0-9301-89BFD69D7D68}">
      <dsp:nvSpPr>
        <dsp:cNvPr id="0" name=""/>
        <dsp:cNvSpPr/>
      </dsp:nvSpPr>
      <dsp:spPr>
        <a:xfrm>
          <a:off x="8272040" y="1897754"/>
          <a:ext cx="2241178" cy="1344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820" tIns="115275" rIns="109820" bIns="1152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entury Gothic" panose="020B0502020202020204" pitchFamily="34" charset="0"/>
            </a:rPr>
            <a:t>Challenges</a:t>
          </a:r>
        </a:p>
      </dsp:txBody>
      <dsp:txXfrm>
        <a:off x="8272040" y="1897754"/>
        <a:ext cx="2241178" cy="134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F437A-BB69-4211-8D76-555C8E5C69F6}">
      <dsp:nvSpPr>
        <dsp:cNvPr id="0" name=""/>
        <dsp:cNvSpPr/>
      </dsp:nvSpPr>
      <dsp:spPr>
        <a:xfrm>
          <a:off x="1224047" y="1365"/>
          <a:ext cx="2521004" cy="15126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Avenir Next LT Pro" panose="020B0504020202020204" pitchFamily="34" charset="0"/>
            </a:rPr>
            <a:t>Bag of Words</a:t>
          </a:r>
          <a:endParaRPr lang="en-US" sz="3200" kern="1200" dirty="0">
            <a:latin typeface="Avenir Next LT Pro" panose="020B0504020202020204" pitchFamily="34" charset="0"/>
          </a:endParaRPr>
        </a:p>
      </dsp:txBody>
      <dsp:txXfrm>
        <a:off x="1224047" y="1365"/>
        <a:ext cx="2521004" cy="1512602"/>
      </dsp:txXfrm>
    </dsp:sp>
    <dsp:sp modelId="{0FF73149-F914-4495-B05C-4264CF414ECC}">
      <dsp:nvSpPr>
        <dsp:cNvPr id="0" name=""/>
        <dsp:cNvSpPr/>
      </dsp:nvSpPr>
      <dsp:spPr>
        <a:xfrm>
          <a:off x="3997153" y="1365"/>
          <a:ext cx="2521004" cy="15126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>
              <a:latin typeface="Avenir Next LT Pro" panose="020B0504020202020204" pitchFamily="34" charset="0"/>
            </a:rPr>
            <a:t>TF-IDF</a:t>
          </a:r>
          <a:endParaRPr lang="en-US" sz="3200" kern="1200">
            <a:latin typeface="Avenir Next LT Pro" panose="020B0504020202020204" pitchFamily="34" charset="0"/>
          </a:endParaRPr>
        </a:p>
      </dsp:txBody>
      <dsp:txXfrm>
        <a:off x="3997153" y="1365"/>
        <a:ext cx="2521004" cy="1512602"/>
      </dsp:txXfrm>
    </dsp:sp>
    <dsp:sp modelId="{8CEF181A-F42F-4C65-BB88-776273F56E8D}">
      <dsp:nvSpPr>
        <dsp:cNvPr id="0" name=""/>
        <dsp:cNvSpPr/>
      </dsp:nvSpPr>
      <dsp:spPr>
        <a:xfrm>
          <a:off x="6770258" y="1365"/>
          <a:ext cx="2521004" cy="15126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Avenir Next LT Pro" panose="020B0504020202020204" pitchFamily="34" charset="0"/>
            </a:rPr>
            <a:t>BERT Tokenizer</a:t>
          </a:r>
          <a:endParaRPr lang="en-US" sz="3200" kern="1200" dirty="0">
            <a:latin typeface="Avenir Next LT Pro" panose="020B0504020202020204" pitchFamily="34" charset="0"/>
          </a:endParaRPr>
        </a:p>
      </dsp:txBody>
      <dsp:txXfrm>
        <a:off x="6770258" y="1365"/>
        <a:ext cx="2521004" cy="1512602"/>
      </dsp:txXfrm>
    </dsp:sp>
    <dsp:sp modelId="{20B19C40-28B0-4789-B3F5-09B2DA6B4A2A}">
      <dsp:nvSpPr>
        <dsp:cNvPr id="0" name=""/>
        <dsp:cNvSpPr/>
      </dsp:nvSpPr>
      <dsp:spPr>
        <a:xfrm>
          <a:off x="2610600" y="1766068"/>
          <a:ext cx="2521004" cy="15126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>
              <a:latin typeface="Avenir Next LT Pro" panose="020B0504020202020204" pitchFamily="34" charset="0"/>
            </a:rPr>
            <a:t>GloVe</a:t>
          </a:r>
          <a:endParaRPr lang="en-US" sz="3200" kern="1200" dirty="0">
            <a:latin typeface="Avenir Next LT Pro" panose="020B0504020202020204" pitchFamily="34" charset="0"/>
          </a:endParaRPr>
        </a:p>
      </dsp:txBody>
      <dsp:txXfrm>
        <a:off x="2610600" y="1766068"/>
        <a:ext cx="2521004" cy="1512602"/>
      </dsp:txXfrm>
    </dsp:sp>
    <dsp:sp modelId="{E9574F1E-94D9-43C9-AEB0-A7441A3EBEA7}">
      <dsp:nvSpPr>
        <dsp:cNvPr id="0" name=""/>
        <dsp:cNvSpPr/>
      </dsp:nvSpPr>
      <dsp:spPr>
        <a:xfrm>
          <a:off x="5383705" y="1766068"/>
          <a:ext cx="2521004" cy="15126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>
              <a:latin typeface="Avenir Next LT Pro" panose="020B0504020202020204" pitchFamily="34" charset="0"/>
            </a:rPr>
            <a:t>Word2Vec</a:t>
          </a:r>
          <a:endParaRPr lang="en-US" sz="3200" kern="1200">
            <a:latin typeface="Avenir Next LT Pro" panose="020B0504020202020204" pitchFamily="34" charset="0"/>
          </a:endParaRPr>
        </a:p>
      </dsp:txBody>
      <dsp:txXfrm>
        <a:off x="5383705" y="1766068"/>
        <a:ext cx="2521004" cy="1512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563B8-71CD-480A-A176-9A5D5A735930}">
      <dsp:nvSpPr>
        <dsp:cNvPr id="0" name=""/>
        <dsp:cNvSpPr/>
      </dsp:nvSpPr>
      <dsp:spPr>
        <a:xfrm>
          <a:off x="0" y="3388"/>
          <a:ext cx="10505786" cy="7218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FD130-6335-4AE3-A8FA-D97343C31B0E}">
      <dsp:nvSpPr>
        <dsp:cNvPr id="0" name=""/>
        <dsp:cNvSpPr/>
      </dsp:nvSpPr>
      <dsp:spPr>
        <a:xfrm>
          <a:off x="218361" y="165806"/>
          <a:ext cx="397020" cy="3970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D11491-6959-4104-BADE-BC2CADF79BC0}">
      <dsp:nvSpPr>
        <dsp:cNvPr id="0" name=""/>
        <dsp:cNvSpPr/>
      </dsp:nvSpPr>
      <dsp:spPr>
        <a:xfrm>
          <a:off x="833743" y="3388"/>
          <a:ext cx="9672042" cy="72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96" tIns="76396" rIns="76396" bIns="763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Logistic Regression (Baseline)</a:t>
          </a:r>
          <a:endParaRPr lang="en-US" sz="1900" kern="1200"/>
        </a:p>
      </dsp:txBody>
      <dsp:txXfrm>
        <a:off x="833743" y="3388"/>
        <a:ext cx="9672042" cy="721855"/>
      </dsp:txXfrm>
    </dsp:sp>
    <dsp:sp modelId="{1A745CC7-50DF-4362-A933-425217E296E1}">
      <dsp:nvSpPr>
        <dsp:cNvPr id="0" name=""/>
        <dsp:cNvSpPr/>
      </dsp:nvSpPr>
      <dsp:spPr>
        <a:xfrm>
          <a:off x="0" y="905708"/>
          <a:ext cx="10505786" cy="7218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88575-FF0E-47EB-AE8D-3BC9E690A32A}">
      <dsp:nvSpPr>
        <dsp:cNvPr id="0" name=""/>
        <dsp:cNvSpPr/>
      </dsp:nvSpPr>
      <dsp:spPr>
        <a:xfrm>
          <a:off x="218361" y="1068126"/>
          <a:ext cx="397020" cy="3970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5B3E1-D878-472A-8287-E15420892C1B}">
      <dsp:nvSpPr>
        <dsp:cNvPr id="0" name=""/>
        <dsp:cNvSpPr/>
      </dsp:nvSpPr>
      <dsp:spPr>
        <a:xfrm>
          <a:off x="833743" y="905708"/>
          <a:ext cx="9672042" cy="72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96" tIns="76396" rIns="76396" bIns="763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Naïve Bayes</a:t>
          </a:r>
          <a:endParaRPr lang="en-US" sz="1900" kern="1200"/>
        </a:p>
      </dsp:txBody>
      <dsp:txXfrm>
        <a:off x="833743" y="905708"/>
        <a:ext cx="9672042" cy="721855"/>
      </dsp:txXfrm>
    </dsp:sp>
    <dsp:sp modelId="{909ACF8E-81D9-48E5-88D8-5B4E147EB9D7}">
      <dsp:nvSpPr>
        <dsp:cNvPr id="0" name=""/>
        <dsp:cNvSpPr/>
      </dsp:nvSpPr>
      <dsp:spPr>
        <a:xfrm>
          <a:off x="0" y="1808028"/>
          <a:ext cx="10505786" cy="7218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F1DFE-B0D3-49F4-8783-F8FAE54BC70E}">
      <dsp:nvSpPr>
        <dsp:cNvPr id="0" name=""/>
        <dsp:cNvSpPr/>
      </dsp:nvSpPr>
      <dsp:spPr>
        <a:xfrm>
          <a:off x="218361" y="1970446"/>
          <a:ext cx="397020" cy="3970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1C193-0097-4464-BCD8-3860F83D0ECC}">
      <dsp:nvSpPr>
        <dsp:cNvPr id="0" name=""/>
        <dsp:cNvSpPr/>
      </dsp:nvSpPr>
      <dsp:spPr>
        <a:xfrm>
          <a:off x="833743" y="1808028"/>
          <a:ext cx="9672042" cy="72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96" tIns="76396" rIns="76396" bIns="763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Random Forests</a:t>
          </a:r>
          <a:endParaRPr lang="en-US" sz="1900" kern="1200"/>
        </a:p>
      </dsp:txBody>
      <dsp:txXfrm>
        <a:off x="833743" y="1808028"/>
        <a:ext cx="9672042" cy="721855"/>
      </dsp:txXfrm>
    </dsp:sp>
    <dsp:sp modelId="{E29EF852-4E5E-4B5B-AAD2-9876A4C389FD}">
      <dsp:nvSpPr>
        <dsp:cNvPr id="0" name=""/>
        <dsp:cNvSpPr/>
      </dsp:nvSpPr>
      <dsp:spPr>
        <a:xfrm>
          <a:off x="0" y="2710348"/>
          <a:ext cx="10505786" cy="7218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8BB5D-D022-4FAE-AD25-E97C0B530705}">
      <dsp:nvSpPr>
        <dsp:cNvPr id="0" name=""/>
        <dsp:cNvSpPr/>
      </dsp:nvSpPr>
      <dsp:spPr>
        <a:xfrm>
          <a:off x="218361" y="2872765"/>
          <a:ext cx="397020" cy="3970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66661-0569-44F7-BA16-E9EED4316D68}">
      <dsp:nvSpPr>
        <dsp:cNvPr id="0" name=""/>
        <dsp:cNvSpPr/>
      </dsp:nvSpPr>
      <dsp:spPr>
        <a:xfrm>
          <a:off x="833743" y="2710348"/>
          <a:ext cx="9672042" cy="72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96" tIns="76396" rIns="76396" bIns="763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/>
            <a:t>SVM</a:t>
          </a:r>
          <a:endParaRPr lang="en-US" sz="1900" kern="1200"/>
        </a:p>
      </dsp:txBody>
      <dsp:txXfrm>
        <a:off x="833743" y="2710348"/>
        <a:ext cx="9672042" cy="721855"/>
      </dsp:txXfrm>
    </dsp:sp>
    <dsp:sp modelId="{2DDAF710-D215-492B-BCC4-0AFA446F1EA4}">
      <dsp:nvSpPr>
        <dsp:cNvPr id="0" name=""/>
        <dsp:cNvSpPr/>
      </dsp:nvSpPr>
      <dsp:spPr>
        <a:xfrm>
          <a:off x="0" y="3612668"/>
          <a:ext cx="10505786" cy="72185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497A1F-6229-469E-921F-C726B29BFE88}">
      <dsp:nvSpPr>
        <dsp:cNvPr id="0" name=""/>
        <dsp:cNvSpPr/>
      </dsp:nvSpPr>
      <dsp:spPr>
        <a:xfrm>
          <a:off x="218361" y="3775085"/>
          <a:ext cx="397020" cy="3970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2D990-2B71-4B52-9FA2-00F8318ABC27}">
      <dsp:nvSpPr>
        <dsp:cNvPr id="0" name=""/>
        <dsp:cNvSpPr/>
      </dsp:nvSpPr>
      <dsp:spPr>
        <a:xfrm>
          <a:off x="833743" y="3612668"/>
          <a:ext cx="9672042" cy="721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96" tIns="76396" rIns="76396" bIns="7639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900" kern="1200" dirty="0"/>
            <a:t>DistilBERT using BERT Tokenizer</a:t>
          </a:r>
          <a:endParaRPr lang="en-US" sz="1900" kern="1200" dirty="0"/>
        </a:p>
      </dsp:txBody>
      <dsp:txXfrm>
        <a:off x="833743" y="3612668"/>
        <a:ext cx="9672042" cy="721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1B13C-E24E-4D8B-B1C2-CE80D987280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41243-E346-4AF8-A8BE-A00B651C5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32031-6297-4D45-B38B-29B38A09B92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9A8F8-ADC6-401C-83FE-1703170D9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/>
              <a:t>Movie genres classification has multiple applications for online streaming services and movie hosting platforms . 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/>
              <a:t>It enhances user experience by helping viewers discover films aligned with their preferences.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/>
              <a:t>Contributes to strategic business decisions and optimizes the effectiveness of recommendation algorithms.</a:t>
            </a:r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/>
              <a:t>Ultimately fosters viewer satisfaction and loyalty.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5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9A8F8-ADC6-401C-83FE-1703170D9E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3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>
            <a:lvl1pPr algn="ctr">
              <a:defRPr sz="4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anchor="b" anchorCtr="0"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>
            <a:noAutofit/>
          </a:bodyPr>
          <a:lstStyle>
            <a:lvl1pPr>
              <a:defRPr sz="36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>
            <a:no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>
            <a:lvl1pPr algn="ctr"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priyanka.bhamare@unb.ca" TargetMode="External"/><Relationship Id="rId2" Type="http://schemas.openxmlformats.org/officeDocument/2006/relationships/hyperlink" Target="mailto:nikhil.chhadikar@unb.ca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814306"/>
            <a:ext cx="11430000" cy="914400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anchor="ctr">
            <a:normAutofit/>
          </a:bodyPr>
          <a:lstStyle/>
          <a:p>
            <a:r>
              <a:rPr lang="en-US"/>
              <a:t>Nikhil Chhadikar • Priyanka Bhamare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52CA6EC-7742-F5C8-1337-2D8D9E5987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409" r="40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C99EB1E0-1D19-0BAA-6E84-838BBD29A9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941" r="94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F950E27-3402-D5E3-09F6-F1424DF1D4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8716" r="871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7" name="!!Oppenheimer">
            <a:extLst>
              <a:ext uri="{FF2B5EF4-FFF2-40B4-BE49-F238E27FC236}">
                <a16:creationId xmlns:a16="http://schemas.microsoft.com/office/drawing/2014/main" id="{E7888090-566B-5810-AC79-A5AB998590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/>
          <a:srcRect l="1061" r="106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12C9A6-2ED1-D8C9-AECC-E83CF7E763B8}"/>
              </a:ext>
            </a:extLst>
          </p:cNvPr>
          <p:cNvSpPr/>
          <p:nvPr/>
        </p:nvSpPr>
        <p:spPr>
          <a:xfrm>
            <a:off x="838200" y="4752301"/>
            <a:ext cx="2210329" cy="5432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B7178D-46A7-007F-7C81-F003A170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5048249" cy="1332366"/>
          </a:xfrm>
        </p:spPr>
        <p:txBody>
          <a:bodyPr>
            <a:normAutofit/>
          </a:bodyPr>
          <a:lstStyle/>
          <a:p>
            <a:r>
              <a:rPr lang="en-CA" sz="3200"/>
              <a:t>Data Pre-processing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A7FF85-71E1-ED2A-4FAE-B2D4F0FCF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833501"/>
            <a:ext cx="3935767" cy="391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Convert text to Lowercase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Removing Punctuations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Remove stop-words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Stemming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Tokenization</a:t>
            </a: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7BE2C-66FD-1CE5-308E-0EEDACF5CC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C4393-B75A-4E8B-3D75-079B6FFA09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10</a:t>
            </a:fld>
            <a:endParaRPr lang="en-US"/>
          </a:p>
        </p:txBody>
      </p:sp>
      <p:sp>
        <p:nvSpPr>
          <p:cNvPr id="5" name="!!Textoverview1">
            <a:extLst>
              <a:ext uri="{FF2B5EF4-FFF2-40B4-BE49-F238E27FC236}">
                <a16:creationId xmlns:a16="http://schemas.microsoft.com/office/drawing/2014/main" id="{F6FBEA00-AFF5-8178-33D1-8F7209BFAE78}"/>
              </a:ext>
            </a:extLst>
          </p:cNvPr>
          <p:cNvSpPr txBox="1">
            <a:spLocks/>
          </p:cNvSpPr>
          <p:nvPr/>
        </p:nvSpPr>
        <p:spPr>
          <a:xfrm>
            <a:off x="5101387" y="3166259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stor</a:t>
            </a:r>
            <a:r>
              <a:rPr lang="en-US" sz="2400" dirty="0" err="1">
                <a:solidFill>
                  <a:srgbClr val="FFFF00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scientist j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role development atom</a:t>
            </a:r>
            <a:r>
              <a:rPr lang="en-US" sz="2400" dirty="0">
                <a:solidFill>
                  <a:srgbClr val="FFFF00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ic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bomb</a:t>
            </a:r>
          </a:p>
        </p:txBody>
      </p:sp>
      <p:sp>
        <p:nvSpPr>
          <p:cNvPr id="12" name="!!Textoverview3">
            <a:extLst>
              <a:ext uri="{FF2B5EF4-FFF2-40B4-BE49-F238E27FC236}">
                <a16:creationId xmlns:a16="http://schemas.microsoft.com/office/drawing/2014/main" id="{C350A57C-BB20-F81E-602F-0832BB872D7B}"/>
              </a:ext>
            </a:extLst>
          </p:cNvPr>
          <p:cNvSpPr txBox="1">
            <a:spLocks/>
          </p:cNvSpPr>
          <p:nvPr/>
        </p:nvSpPr>
        <p:spPr>
          <a:xfrm>
            <a:off x="5101387" y="4802951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['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stori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', 'scientist', 'j', '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', '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', 'role', 'development', 'atomic', 'bomb']</a:t>
            </a:r>
          </a:p>
        </p:txBody>
      </p:sp>
    </p:spTree>
    <p:extLst>
      <p:ext uri="{BB962C8B-B14F-4D97-AF65-F5344CB8AC3E}">
        <p14:creationId xmlns:p14="http://schemas.microsoft.com/office/powerpoint/2010/main" val="3652057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E4FD-7B31-7E3D-F68B-94196D17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/>
          <a:p>
            <a:r>
              <a:rPr lang="en-US" sz="2800" dirty="0"/>
              <a:t>transforming the Data Labels into genre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4E91B-ADB1-6C40-1F1E-47AE34F4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5C421-2D6C-F133-ECA8-D9EDE5DF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4192F4-8E31-0F0A-726A-0D6ED93F6BF8}"/>
              </a:ext>
            </a:extLst>
          </p:cNvPr>
          <p:cNvSpPr txBox="1">
            <a:spLocks/>
          </p:cNvSpPr>
          <p:nvPr/>
        </p:nvSpPr>
        <p:spPr>
          <a:xfrm>
            <a:off x="548310" y="589456"/>
            <a:ext cx="10515600" cy="60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Multi-Label Binarizer</a:t>
            </a:r>
          </a:p>
        </p:txBody>
      </p:sp>
      <p:pic>
        <p:nvPicPr>
          <p:cNvPr id="11" name="!!Overview">
            <a:extLst>
              <a:ext uri="{FF2B5EF4-FFF2-40B4-BE49-F238E27FC236}">
                <a16:creationId xmlns:a16="http://schemas.microsoft.com/office/drawing/2014/main" id="{4A356939-CECA-6792-612C-96EDA17FA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27" y="1725796"/>
            <a:ext cx="2491990" cy="2816288"/>
          </a:xfrm>
          <a:prstGeom prst="rect">
            <a:avLst/>
          </a:prstGeom>
        </p:spPr>
      </p:pic>
      <p:graphicFrame>
        <p:nvGraphicFramePr>
          <p:cNvPr id="12" name="!!Genretable">
            <a:extLst>
              <a:ext uri="{FF2B5EF4-FFF2-40B4-BE49-F238E27FC236}">
                <a16:creationId xmlns:a16="http://schemas.microsoft.com/office/drawing/2014/main" id="{4C0ED1B2-151F-B718-F355-F7BB5642B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444729"/>
              </p:ext>
            </p:extLst>
          </p:nvPr>
        </p:nvGraphicFramePr>
        <p:xfrm>
          <a:off x="5960617" y="1784826"/>
          <a:ext cx="2522792" cy="2728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792">
                  <a:extLst>
                    <a:ext uri="{9D8B030D-6E8A-4147-A177-3AD203B41FA5}">
                      <a16:colId xmlns:a16="http://schemas.microsoft.com/office/drawing/2014/main" val="2922582383"/>
                    </a:ext>
                  </a:extLst>
                </a:gridCol>
              </a:tblGrid>
              <a:tr h="498526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Genres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518787"/>
                  </a:ext>
                </a:extLst>
              </a:tr>
              <a:tr h="446061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Action, Comedy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612916"/>
                  </a:ext>
                </a:extLst>
              </a:tr>
              <a:tr h="446061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Drama, Documentary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52647"/>
                  </a:ext>
                </a:extLst>
              </a:tr>
              <a:tr h="446061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Action, Drama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68056"/>
                  </a:ext>
                </a:extLst>
              </a:tr>
              <a:tr h="446061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venir Next LT Pro Light"/>
                        </a:rPr>
                        <a:t>Documentary, Family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venir Next LT Pro Light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110037"/>
                  </a:ext>
                </a:extLst>
              </a:tr>
              <a:tr h="446061">
                <a:tc>
                  <a:txBody>
                    <a:bodyPr/>
                    <a:lstStyle/>
                    <a:p>
                      <a:pPr marL="0" algn="ctr" rtl="0" fontAlgn="ctr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Avenir Next LT Pro Light" panose="020B0304020202020204" pitchFamily="34" charset="0"/>
                        </a:rPr>
                        <a:t>Drama, Family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204133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D3DBB41-6DFF-4A5C-196D-AC13CA137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59" y="2352293"/>
            <a:ext cx="859509" cy="340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04AAE7-2EE2-FDD1-C508-7670403F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35" y="2351082"/>
            <a:ext cx="1060730" cy="340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A9B4F4-5BDF-0626-A047-B9D50FD6AD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20" t="15140" r="6587" b="12829"/>
          <a:stretch/>
        </p:blipFill>
        <p:spPr>
          <a:xfrm>
            <a:off x="6103683" y="2818229"/>
            <a:ext cx="758253" cy="2488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01EE0D-1BDD-03AB-A04E-EA30016A61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8"/>
          <a:stretch/>
        </p:blipFill>
        <p:spPr>
          <a:xfrm>
            <a:off x="6952585" y="2789646"/>
            <a:ext cx="1429224" cy="3442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A100BBA-9D93-18A0-0C3B-1F4FD2CE7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697" y="3674315"/>
            <a:ext cx="803112" cy="3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6E4FD-7B31-7E3D-F68B-94196D178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074920"/>
            <a:ext cx="10515600" cy="603504"/>
          </a:xfrm>
        </p:spPr>
        <p:txBody>
          <a:bodyPr anchor="b">
            <a:normAutofit/>
          </a:bodyPr>
          <a:lstStyle/>
          <a:p>
            <a:r>
              <a:rPr lang="en-US" sz="2800" dirty="0"/>
              <a:t>transforming the </a:t>
            </a:r>
            <a:r>
              <a:rPr lang="en-US" sz="2800"/>
              <a:t>Data Labels</a:t>
            </a:r>
            <a:r>
              <a:rPr lang="en-US" sz="2800" dirty="0"/>
              <a:t> into genre columns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4E91B-ADB1-6C40-1F1E-47AE34F4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5C421-2D6C-F133-ECA8-D9EDE5DF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DD09EEC-78E4-9179-0FDE-203771AB0ADF}"/>
              </a:ext>
            </a:extLst>
          </p:cNvPr>
          <p:cNvSpPr txBox="1">
            <a:spLocks/>
          </p:cNvSpPr>
          <p:nvPr/>
        </p:nvSpPr>
        <p:spPr>
          <a:xfrm>
            <a:off x="548310" y="589456"/>
            <a:ext cx="10515600" cy="60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Multi-Label Binarizer</a:t>
            </a:r>
          </a:p>
        </p:txBody>
      </p:sp>
      <p:pic>
        <p:nvPicPr>
          <p:cNvPr id="9" name="!!Overview">
            <a:extLst>
              <a:ext uri="{FF2B5EF4-FFF2-40B4-BE49-F238E27FC236}">
                <a16:creationId xmlns:a16="http://schemas.microsoft.com/office/drawing/2014/main" id="{A7B123EF-7C11-0D17-1A69-559790B4B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5" y="1702674"/>
            <a:ext cx="2384065" cy="2694317"/>
          </a:xfrm>
          <a:prstGeom prst="rect">
            <a:avLst/>
          </a:prstGeom>
        </p:spPr>
      </p:pic>
      <p:graphicFrame>
        <p:nvGraphicFramePr>
          <p:cNvPr id="12" name="!!Genretable">
            <a:extLst>
              <a:ext uri="{FF2B5EF4-FFF2-40B4-BE49-F238E27FC236}">
                <a16:creationId xmlns:a16="http://schemas.microsoft.com/office/drawing/2014/main" id="{DB36D145-1D73-3E1E-F284-2DF0F570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546231"/>
              </p:ext>
            </p:extLst>
          </p:nvPr>
        </p:nvGraphicFramePr>
        <p:xfrm>
          <a:off x="4954270" y="1756833"/>
          <a:ext cx="5351265" cy="262254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36187">
                  <a:extLst>
                    <a:ext uri="{9D8B030D-6E8A-4147-A177-3AD203B41FA5}">
                      <a16:colId xmlns:a16="http://schemas.microsoft.com/office/drawing/2014/main" val="2954971518"/>
                    </a:ext>
                  </a:extLst>
                </a:gridCol>
                <a:gridCol w="1074779">
                  <a:extLst>
                    <a:ext uri="{9D8B030D-6E8A-4147-A177-3AD203B41FA5}">
                      <a16:colId xmlns:a16="http://schemas.microsoft.com/office/drawing/2014/main" val="978223239"/>
                    </a:ext>
                  </a:extLst>
                </a:gridCol>
                <a:gridCol w="935246">
                  <a:extLst>
                    <a:ext uri="{9D8B030D-6E8A-4147-A177-3AD203B41FA5}">
                      <a16:colId xmlns:a16="http://schemas.microsoft.com/office/drawing/2014/main" val="1611007952"/>
                    </a:ext>
                  </a:extLst>
                </a:gridCol>
                <a:gridCol w="1482063">
                  <a:extLst>
                    <a:ext uri="{9D8B030D-6E8A-4147-A177-3AD203B41FA5}">
                      <a16:colId xmlns:a16="http://schemas.microsoft.com/office/drawing/2014/main" val="2290998074"/>
                    </a:ext>
                  </a:extLst>
                </a:gridCol>
                <a:gridCol w="922990">
                  <a:extLst>
                    <a:ext uri="{9D8B030D-6E8A-4147-A177-3AD203B41FA5}">
                      <a16:colId xmlns:a16="http://schemas.microsoft.com/office/drawing/2014/main" val="689934231"/>
                    </a:ext>
                  </a:extLst>
                </a:gridCol>
              </a:tblGrid>
              <a:tr h="467123"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0" dirty="0">
                          <a:effectLst/>
                        </a:rPr>
                        <a:t>Action</a:t>
                      </a:r>
                      <a:endParaRPr lang="en-CA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0" dirty="0">
                          <a:effectLst/>
                        </a:rPr>
                        <a:t>Comedy</a:t>
                      </a:r>
                      <a:endParaRPr lang="en-CA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0" dirty="0">
                          <a:effectLst/>
                        </a:rPr>
                        <a:t>Drama</a:t>
                      </a:r>
                      <a:endParaRPr lang="en-CA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0" dirty="0">
                          <a:effectLst/>
                        </a:rPr>
                        <a:t>Documentary</a:t>
                      </a:r>
                      <a:endParaRPr lang="en-CA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kern="0" dirty="0">
                          <a:effectLst/>
                        </a:rPr>
                        <a:t>Family</a:t>
                      </a:r>
                      <a:endParaRPr lang="en-CA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2600201"/>
                  </a:ext>
                </a:extLst>
              </a:tr>
              <a:tr h="431085"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471738"/>
                  </a:ext>
                </a:extLst>
              </a:tr>
              <a:tr h="431085"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8621442"/>
                  </a:ext>
                </a:extLst>
              </a:tr>
              <a:tr h="431085"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1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8854974"/>
                  </a:ext>
                </a:extLst>
              </a:tr>
              <a:tr h="431085"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1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274481"/>
                  </a:ext>
                </a:extLst>
              </a:tr>
              <a:tr h="431085"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>
                          <a:effectLst/>
                        </a:rPr>
                        <a:t>0</a:t>
                      </a:r>
                      <a:endParaRPr lang="en-CA" sz="1400" b="1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0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1" kern="0" dirty="0">
                          <a:effectLst/>
                        </a:rPr>
                        <a:t>1</a:t>
                      </a:r>
                      <a:endParaRPr lang="en-CA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221002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3C87FF1-CD3F-3F24-A60D-B7F4F7B48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464" y="1840628"/>
            <a:ext cx="833455" cy="33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02FCB6-E029-D72D-5A35-26E78800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344" y="1847753"/>
            <a:ext cx="984157" cy="31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1B3F5-D78A-DFF9-96E7-271477674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899" y="1833501"/>
            <a:ext cx="1405301" cy="324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2B3F6-A451-21F4-FE04-9D7525399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926" y="1824810"/>
            <a:ext cx="833455" cy="333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7832F-3B69-E365-1C4A-3ED094C83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4718" y="1824810"/>
            <a:ext cx="739234" cy="3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3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F9DDEF8-5D32-4A49-B52A-68EB851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243" y="532646"/>
            <a:ext cx="3932237" cy="1600200"/>
          </a:xfrm>
        </p:spPr>
        <p:txBody>
          <a:bodyPr anchor="b">
            <a:normAutofit/>
          </a:bodyPr>
          <a:lstStyle/>
          <a:p>
            <a:r>
              <a:rPr lang="en-CA" b="0" i="0" dirty="0">
                <a:effectLst/>
              </a:rPr>
              <a:t>Word </a:t>
            </a:r>
            <a:r>
              <a:rPr lang="en-CA" dirty="0"/>
              <a:t>Embedding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B2997FB-9C2C-831C-4ED9-3E97AF80D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1167" y="674128"/>
            <a:ext cx="5680147" cy="5509743"/>
          </a:xfrm>
          <a:prstGeom prst="rect">
            <a:avLst/>
          </a:prstGeom>
          <a:noFill/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7B2A56A-1801-43FC-A3B5-5C972C5A2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2243" y="2615697"/>
            <a:ext cx="3932237" cy="35626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venir Next LT Pro"/>
              </a:rPr>
              <a:t>Representing words as continuous numerical vectors</a:t>
            </a:r>
          </a:p>
          <a:p>
            <a:endParaRPr lang="en-US" sz="2400" dirty="0">
              <a:latin typeface="Avenir Next LT Pro" panose="020B05040202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641F9-AA43-40F5-B309-18749633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Movie Genres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6F3F-8675-4D22-9718-56ADFFEC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CA" sz="3200" b="0" i="0" dirty="0">
                <a:effectLst/>
              </a:rPr>
              <a:t>Word Embedding Methods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0FA594-F84D-4D8F-A4D2-08E985F2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93052-D642-44DC-9A5A-95FA3BEF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BB4A9C3-AAB5-24FE-E44F-BBC965DA844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66917877"/>
              </p:ext>
            </p:extLst>
          </p:nvPr>
        </p:nvGraphicFramePr>
        <p:xfrm>
          <a:off x="828964" y="2060002"/>
          <a:ext cx="10515311" cy="328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1205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6CF6-FF93-1453-7924-3D246D28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Classification Methods</a:t>
            </a:r>
            <a:br>
              <a:rPr lang="en-CA" dirty="0"/>
            </a:b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ADF0C-C2CD-BE86-BBFB-72BE2D89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0301-4D56-E1E5-B86C-3C001CAF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BB8D4CEB-50BD-25E3-AD78-4204D9A03A52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98751732"/>
              </p:ext>
            </p:extLst>
          </p:nvPr>
        </p:nvGraphicFramePr>
        <p:xfrm>
          <a:off x="828964" y="1829525"/>
          <a:ext cx="10505786" cy="4337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2050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16CF6-FF93-1453-7924-3D246D28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Multi-Label Adaptation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ADF0C-C2CD-BE86-BBFB-72BE2D89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70301-4D56-E1E5-B86C-3C001CAF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89AE-C116-55A5-43A5-B643734552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Multioutput Classifier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This strategy consists of fitting one classifier per target. This is a simple strategy for extending classifiers that do not natively support multi-target classification.</a:t>
            </a: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r>
              <a:rPr lang="en-CA" dirty="0">
                <a:solidFill>
                  <a:schemeClr val="tx1"/>
                </a:solidFill>
              </a:rPr>
              <a:t>Label Powerset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/>
                </a:solidFill>
              </a:rPr>
              <a:t>Transforms a multi-label problem to a multi-class problem with 1 multi-class classifier trained on all unique label combinations found in the training data.</a:t>
            </a:r>
            <a:endParaRPr lang="en-CA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1580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7063-17A4-30F4-C144-0895C4E4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/>
                </a:solidFill>
              </a:rPr>
              <a:t>Evaluation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86328-F62C-CE75-FBDD-85A953C7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135F8-90A9-CD5F-0A81-6A19A48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3F5427-FA48-B924-73E6-7B5CF5E4B9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 sz="2400" dirty="0">
                <a:solidFill>
                  <a:schemeClr val="tx1"/>
                </a:solidFill>
              </a:rPr>
              <a:t>Accuracy</a:t>
            </a:r>
          </a:p>
          <a:p>
            <a:pPr marL="0" indent="0"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Action, Thriller, War 	</a:t>
            </a:r>
            <a: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  <a:t>	Action, War</a:t>
            </a:r>
            <a:b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</a:b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Action, Thriller, War 	</a:t>
            </a:r>
            <a: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  <a:t>	Action, Horror, War</a:t>
            </a:r>
            <a:endParaRPr lang="en-CA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lvl="1"/>
            <a:r>
              <a:rPr lang="en-CA" dirty="0">
                <a:solidFill>
                  <a:schemeClr val="tx1"/>
                </a:solidFill>
              </a:rPr>
              <a:t>Action, Thriller, War 	</a:t>
            </a:r>
            <a:r>
              <a:rPr lang="en-CA" dirty="0">
                <a:solidFill>
                  <a:schemeClr val="tx1"/>
                </a:solidFill>
                <a:sym typeface="Wingdings" panose="05000000000000000000" pitchFamily="2" charset="2"/>
              </a:rPr>
              <a:t>	Action, Thriller, War</a:t>
            </a:r>
            <a:endParaRPr lang="en-CA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dirty="0">
              <a:solidFill>
                <a:schemeClr val="tx1"/>
              </a:solidFill>
            </a:endParaRPr>
          </a:p>
          <a:p>
            <a:r>
              <a:rPr lang="en-CA" sz="2400" dirty="0">
                <a:solidFill>
                  <a:schemeClr val="tx1"/>
                </a:solidFill>
              </a:rPr>
              <a:t>Weighted average F1-score</a:t>
            </a:r>
          </a:p>
        </p:txBody>
      </p:sp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id="{5A8830ED-5EAA-3BBC-6BD0-6DA309556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1587" y="4171212"/>
            <a:ext cx="498038" cy="498038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F31E3249-0FF7-4F86-BB49-C24F23AA6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6465" y="2673028"/>
            <a:ext cx="428283" cy="428283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7DF3E022-FD6E-075F-381B-02EFD811F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6465" y="3422120"/>
            <a:ext cx="428283" cy="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0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B6D-F851-46AA-973F-BA1BAB95C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B923A-293F-4B5C-9189-17993D43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0A063-B4FC-4841-94C3-1F875847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87B9D-EB2B-E426-18FF-50C6613A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704423"/>
            <a:ext cx="6319838" cy="3872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B4C873-E1CD-ACBA-7692-C1104120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48" y="2349014"/>
            <a:ext cx="4787900" cy="25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46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448" y="1681163"/>
            <a:ext cx="3483864" cy="823912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tx2"/>
                </a:solidFill>
              </a:rPr>
              <a:t>Issues with traditional 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Static word embeddings can only extract so much meaningful information from the extract.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Effect of taking label correlations into account is hard to isolate.</a:t>
            </a:r>
          </a:p>
          <a:p>
            <a:endParaRPr lang="en-US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43799" y="1688707"/>
            <a:ext cx="4187562" cy="816368"/>
          </a:xfrm>
        </p:spPr>
        <p:txBody>
          <a:bodyPr>
            <a:normAutofit/>
          </a:bodyPr>
          <a:lstStyle/>
          <a:p>
            <a:pPr>
              <a:lnSpc>
                <a:spcPts val="2400"/>
              </a:lnSpc>
            </a:pPr>
            <a:r>
              <a:rPr lang="en-US" sz="2000" dirty="0">
                <a:solidFill>
                  <a:schemeClr val="tx2"/>
                </a:solidFill>
              </a:rPr>
              <a:t>Why </a:t>
            </a:r>
            <a:r>
              <a:rPr lang="en-US" sz="2000">
                <a:solidFill>
                  <a:schemeClr val="tx2"/>
                </a:solidFill>
              </a:rPr>
              <a:t>does </a:t>
            </a:r>
            <a:r>
              <a:rPr lang="en-US" sz="2000" err="1">
                <a:solidFill>
                  <a:schemeClr val="tx2"/>
                </a:solidFill>
              </a:rPr>
              <a:t>DistilBERT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>
                <a:solidFill>
                  <a:schemeClr val="tx2"/>
                </a:solidFill>
              </a:rPr>
              <a:t>work</a:t>
            </a:r>
            <a:r>
              <a:rPr lang="en-US" sz="2000" dirty="0">
                <a:solidFill>
                  <a:schemeClr val="tx2"/>
                </a:solidFill>
              </a:rPr>
              <a:t> better?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BERT effectively addresses word ambiguity.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Accounts for the effect of all other words in a sentence on the focus word.</a:t>
            </a:r>
          </a:p>
          <a:p>
            <a:endParaRPr lang="en-US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866D3255-1080-49E5-A8E5-588252691F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3F372074-FF6E-4CF6-B5D6-46397F45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8F0BCD9-5A74-4615-9BC9-3C02A0D5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2C0379C-5AA3-DD73-93F5-F9B0403A8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5" r="305"/>
          <a:stretch/>
        </p:blipFill>
        <p:spPr/>
      </p:pic>
    </p:spTree>
    <p:extLst>
      <p:ext uri="{BB962C8B-B14F-4D97-AF65-F5344CB8AC3E}">
        <p14:creationId xmlns:p14="http://schemas.microsoft.com/office/powerpoint/2010/main" val="1361100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2127-1AED-2F30-86EE-F4333C7C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1A684-C997-AFE6-2F8D-945DA11A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Movie Genres Classification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78DEAA-1FD6-8C1A-46B8-E100F0506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" name="!!Oppenheimer">
            <a:extLst>
              <a:ext uri="{FF2B5EF4-FFF2-40B4-BE49-F238E27FC236}">
                <a16:creationId xmlns:a16="http://schemas.microsoft.com/office/drawing/2014/main" id="{3C454FFC-BDA1-200D-75DC-F137F7AE32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1" r="1061"/>
          <a:stretch>
            <a:fillRect/>
          </a:stretch>
        </p:blipFill>
        <p:spPr>
          <a:xfrm>
            <a:off x="10447242" y="7512590"/>
            <a:ext cx="1010545" cy="1529810"/>
          </a:xfrm>
          <a:prstGeom prst="rect">
            <a:avLst/>
          </a:prstGeom>
        </p:spPr>
      </p:pic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1D5D6BC2-F0B0-3F86-8F03-7003FAACF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819637"/>
              </p:ext>
            </p:extLst>
          </p:nvPr>
        </p:nvGraphicFramePr>
        <p:xfrm>
          <a:off x="828964" y="2060002"/>
          <a:ext cx="10515311" cy="3280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1018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6" y="365125"/>
            <a:ext cx="10480990" cy="1340651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BC54D-2FEA-452E-B2BC-353FB3588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6370" y="1705776"/>
            <a:ext cx="2514600" cy="823912"/>
          </a:xfrm>
        </p:spPr>
        <p:txBody>
          <a:bodyPr>
            <a:normAutofit/>
          </a:bodyPr>
          <a:lstStyle/>
          <a:p>
            <a:r>
              <a:rPr lang="en-US" sz="240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6370" y="2529688"/>
            <a:ext cx="2514600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Data Sparsity</a:t>
            </a:r>
            <a:endParaRPr lang="en-CA" sz="2000">
              <a:latin typeface="Avenir Next LT Pro"/>
              <a:ea typeface="Roboto"/>
              <a:cs typeface="Roboto"/>
            </a:endParaRPr>
          </a:p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Imbalanced Data</a:t>
            </a:r>
            <a:endParaRPr lang="en-US" sz="2000">
              <a:latin typeface="Avenir Next LT Pro"/>
              <a:ea typeface="Roboto"/>
              <a:cs typeface="Roboto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011068-9D45-4CB8-BACE-D041A5E06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656157" y="1660509"/>
            <a:ext cx="2514600" cy="823912"/>
          </a:xfrm>
        </p:spPr>
        <p:txBody>
          <a:bodyPr>
            <a:normAutofit/>
          </a:bodyPr>
          <a:lstStyle/>
          <a:p>
            <a:r>
              <a:rPr lang="en-US" sz="2400"/>
              <a:t>Classification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60126" y="2484421"/>
            <a:ext cx="2823926" cy="347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Computational Complexity</a:t>
            </a:r>
          </a:p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Ambiguity in Labels</a:t>
            </a:r>
            <a:endParaRPr lang="en-CA" sz="2000">
              <a:latin typeface="Avenir Next LT Pro"/>
              <a:ea typeface="Roboto"/>
              <a:cs typeface="Roboto"/>
            </a:endParaRPr>
          </a:p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Feature Dimensionality</a:t>
            </a:r>
          </a:p>
          <a:p>
            <a:r>
              <a:rPr lang="en-CA" sz="2000" i="0">
                <a:effectLst/>
                <a:latin typeface="Avenir Next LT Pro"/>
                <a:ea typeface="Roboto"/>
                <a:cs typeface="Roboto"/>
              </a:rPr>
              <a:t>Inter-Class Variability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E81CDAB-C406-4FAF-BB08-0C344D73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Movie Genres Classification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6A2F30A-8EC7-451B-B224-5303F983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4" descr="A Gentle Introduction to Natural Language Processing | by Ronak Vijay |  Towards Data Science">
            <a:extLst>
              <a:ext uri="{FF2B5EF4-FFF2-40B4-BE49-F238E27FC236}">
                <a16:creationId xmlns:a16="http://schemas.microsoft.com/office/drawing/2014/main" id="{E89C82D3-E81C-8811-87DF-76B41F36B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63" y="1779048"/>
            <a:ext cx="5144783" cy="3767666"/>
          </a:xfrm>
          <a:prstGeom prst="rect">
            <a:avLst/>
          </a:prstGeom>
          <a:noFill/>
          <a:ln w="571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4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387" y="2100554"/>
            <a:ext cx="39243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3969854"/>
            <a:ext cx="2552700" cy="2066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>
                <a:latin typeface="Avenir Next LT Pro"/>
              </a:rPr>
              <a:t>Nikhil Chhadikar</a:t>
            </a:r>
          </a:p>
          <a:p>
            <a:r>
              <a:rPr lang="en-US" sz="1500" dirty="0">
                <a:latin typeface="Avenir Next LT Pro"/>
                <a:hlinkClick r:id="rId2"/>
              </a:rPr>
              <a:t>nikhil.chhadikar@unb.ca</a:t>
            </a:r>
            <a:endParaRPr lang="en-US" sz="1500" dirty="0">
              <a:latin typeface="Avenir Next LT Pro"/>
            </a:endParaRPr>
          </a:p>
          <a:p>
            <a:endParaRPr lang="en-US" sz="1500" dirty="0">
              <a:latin typeface="Avenir Next LT Pro"/>
            </a:endParaRPr>
          </a:p>
          <a:p>
            <a:r>
              <a:rPr lang="en-US" sz="1500" dirty="0">
                <a:latin typeface="Avenir Next LT Pro"/>
              </a:rPr>
              <a:t>Priyanka Bhamare</a:t>
            </a:r>
          </a:p>
          <a:p>
            <a:r>
              <a:rPr lang="en-US" sz="1500" dirty="0">
                <a:latin typeface="Avenir Next LT Pro"/>
                <a:hlinkClick r:id="rId3"/>
              </a:rPr>
              <a:t>priyanka.bhamare@unb.ca</a:t>
            </a:r>
            <a:endParaRPr lang="en-US" sz="1500" dirty="0">
              <a:latin typeface="Avenir Next LT Pro"/>
            </a:endParaRPr>
          </a:p>
          <a:p>
            <a:endParaRPr lang="en-US" sz="1500" dirty="0">
              <a:latin typeface="Avenir Next LT Pro"/>
            </a:endParaRP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CA04266F-4240-429E-A18D-12B26B565C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Movie Genres Classification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CEC2899-5397-760D-6433-6AC65EDD11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299" r="4" b="4"/>
          <a:stretch/>
        </p:blipFill>
        <p:spPr>
          <a:xfrm>
            <a:off x="6092952" y="10"/>
            <a:ext cx="6099048" cy="6857990"/>
          </a:xfrm>
          <a:prstGeom prst="rect">
            <a:avLst/>
          </a:prstGeom>
          <a:noFill/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dirty="0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History">
            <a:extLst>
              <a:ext uri="{FF2B5EF4-FFF2-40B4-BE49-F238E27FC236}">
                <a16:creationId xmlns:a16="http://schemas.microsoft.com/office/drawing/2014/main" id="{E972E72B-DF3E-3438-CF01-5CE3528BF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930" y="5237724"/>
            <a:ext cx="1003300" cy="495300"/>
          </a:xfrm>
          <a:prstGeom prst="rect">
            <a:avLst/>
          </a:prstGeom>
        </p:spPr>
      </p:pic>
      <p:pic>
        <p:nvPicPr>
          <p:cNvPr id="5" name="!!Drama">
            <a:extLst>
              <a:ext uri="{FF2B5EF4-FFF2-40B4-BE49-F238E27FC236}">
                <a16:creationId xmlns:a16="http://schemas.microsoft.com/office/drawing/2014/main" id="{A5FED650-8FC3-C585-9679-7F77211C8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250" y="5273003"/>
            <a:ext cx="824432" cy="440450"/>
          </a:xfrm>
          <a:prstGeom prst="rect">
            <a:avLst/>
          </a:prstGeom>
        </p:spPr>
      </p:pic>
      <p:pic>
        <p:nvPicPr>
          <p:cNvPr id="4" name="!!Biography">
            <a:extLst>
              <a:ext uri="{FF2B5EF4-FFF2-40B4-BE49-F238E27FC236}">
                <a16:creationId xmlns:a16="http://schemas.microsoft.com/office/drawing/2014/main" id="{10E68191-B9F2-0195-70F6-286A75276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8915" y="5245578"/>
            <a:ext cx="1231900" cy="49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4572000" cy="1325563"/>
          </a:xfrm>
        </p:spPr>
        <p:txBody>
          <a:bodyPr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5819171" cy="41665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Task – Prediction of movie genres based on movie overviews.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Accurate movie genre prediction enhances user experience and refines content recommendations in modern entertainment.</a:t>
            </a:r>
          </a:p>
          <a:p>
            <a:endParaRPr lang="en-US" sz="1800" dirty="0">
              <a:solidFill>
                <a:schemeClr val="tx1"/>
              </a:solidFill>
              <a:latin typeface="Avenir Next LT Pro" panose="020B0504020202020204" pitchFamily="34" charset="0"/>
              <a:ea typeface="+mn-lt"/>
              <a:cs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Classification Type - Multi-label classification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There is no constraint on how many classes can be assigned to a particular instance.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68E937-6723-45CF-A796-59509B100E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Movie Genres Classification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4" name="!!Oppenheimer">
            <a:extLst>
              <a:ext uri="{FF2B5EF4-FFF2-40B4-BE49-F238E27FC236}">
                <a16:creationId xmlns:a16="http://schemas.microsoft.com/office/drawing/2014/main" id="{8D4113D7-FB06-0176-EB84-890E77DBF70B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t="7529" r="508" b="22097"/>
          <a:stretch/>
        </p:blipFill>
        <p:spPr bwMode="auto">
          <a:xfrm>
            <a:off x="7804150" y="-4471"/>
            <a:ext cx="4387850" cy="68621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14B467D-B3D3-34B0-8265-7BF9E3782480}"/>
              </a:ext>
            </a:extLst>
          </p:cNvPr>
          <p:cNvSpPr/>
          <p:nvPr/>
        </p:nvSpPr>
        <p:spPr>
          <a:xfrm>
            <a:off x="8965679" y="5233546"/>
            <a:ext cx="3040713" cy="1208734"/>
          </a:xfrm>
          <a:prstGeom prst="roundRect">
            <a:avLst/>
          </a:prstGeom>
          <a:noFill/>
          <a:ln w="57150">
            <a:solidFill>
              <a:schemeClr val="accent3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46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!!Oppenheimer">
            <a:extLst>
              <a:ext uri="{FF2B5EF4-FFF2-40B4-BE49-F238E27FC236}">
                <a16:creationId xmlns:a16="http://schemas.microsoft.com/office/drawing/2014/main" id="{B89AF8FE-FA0F-1ED4-DA90-FE447E72D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t="55168" r="508" b="22097"/>
          <a:stretch/>
        </p:blipFill>
        <p:spPr bwMode="auto">
          <a:xfrm>
            <a:off x="649852" y="2189914"/>
            <a:ext cx="5340728" cy="2698343"/>
          </a:xfrm>
          <a:prstGeom prst="rect">
            <a:avLst/>
          </a:prstGeom>
          <a:solidFill>
            <a:srgbClr val="FFFFFF"/>
          </a:solidFill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anchor="ctr">
            <a:normAutofit/>
          </a:bodyPr>
          <a:lstStyle/>
          <a:p>
            <a:r>
              <a:rPr lang="en-US" sz="3200"/>
              <a:t>INTRODUCTION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68E937-6723-45CF-A796-59509B100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Movie Genres Classification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767CD47-A77F-4265-8D9F-C8B4E2693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3" name="!!Biography">
            <a:extLst>
              <a:ext uri="{FF2B5EF4-FFF2-40B4-BE49-F238E27FC236}">
                <a16:creationId xmlns:a16="http://schemas.microsoft.com/office/drawing/2014/main" id="{769A839D-D05C-ED1B-520F-2E1A9D447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749" y="3181350"/>
            <a:ext cx="1231900" cy="495300"/>
          </a:xfrm>
          <a:prstGeom prst="rect">
            <a:avLst/>
          </a:prstGeom>
        </p:spPr>
      </p:pic>
      <p:pic>
        <p:nvPicPr>
          <p:cNvPr id="4" name="!!Drama">
            <a:extLst>
              <a:ext uri="{FF2B5EF4-FFF2-40B4-BE49-F238E27FC236}">
                <a16:creationId xmlns:a16="http://schemas.microsoft.com/office/drawing/2014/main" id="{404D00BE-28ED-E7C4-8BF4-87FDDCCD4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4996" y="3181350"/>
            <a:ext cx="927100" cy="495300"/>
          </a:xfrm>
          <a:prstGeom prst="rect">
            <a:avLst/>
          </a:prstGeom>
        </p:spPr>
      </p:pic>
      <p:pic>
        <p:nvPicPr>
          <p:cNvPr id="5" name="!!History">
            <a:extLst>
              <a:ext uri="{FF2B5EF4-FFF2-40B4-BE49-F238E27FC236}">
                <a16:creationId xmlns:a16="http://schemas.microsoft.com/office/drawing/2014/main" id="{0B89D4CD-D7B8-A294-833C-5D5F5D835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905" y="3181350"/>
            <a:ext cx="10033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1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8D555-64B1-285D-F570-B15A2ABC0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9B2CA-9D3D-00A0-9DBB-7C87F6DF5C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3758215" cy="41665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IMDB Movie Dataset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Size of the dataset – 41k movies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Total unique genres – 27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Average genres per movie - 3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data size – 70%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Dev data size – 10%</a:t>
            </a:r>
          </a:p>
          <a:p>
            <a:r>
              <a:rPr lang="en-US" sz="1800" dirty="0">
                <a:solidFill>
                  <a:schemeClr val="tx1"/>
                </a:solidFill>
                <a:latin typeface="Avenir Next LT Pro" panose="020B0504020202020204" pitchFamily="34" charset="0"/>
              </a:rPr>
              <a:t>Test data size – 20% 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A4B7D-9A94-4685-7E68-B89EDB7F43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3DE60-DBD6-DD0D-D171-A141D7C9A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DE4644-513F-265E-7946-70BDB38DF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73475"/>
              </p:ext>
            </p:extLst>
          </p:nvPr>
        </p:nvGraphicFramePr>
        <p:xfrm>
          <a:off x="4830932" y="1501805"/>
          <a:ext cx="6857113" cy="4344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2213">
                  <a:extLst>
                    <a:ext uri="{9D8B030D-6E8A-4147-A177-3AD203B41FA5}">
                      <a16:colId xmlns:a16="http://schemas.microsoft.com/office/drawing/2014/main" val="2871504656"/>
                    </a:ext>
                  </a:extLst>
                </a:gridCol>
                <a:gridCol w="1574900">
                  <a:extLst>
                    <a:ext uri="{9D8B030D-6E8A-4147-A177-3AD203B41FA5}">
                      <a16:colId xmlns:a16="http://schemas.microsoft.com/office/drawing/2014/main" val="1677015263"/>
                    </a:ext>
                  </a:extLst>
                </a:gridCol>
              </a:tblGrid>
              <a:tr h="517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Movie Overview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Genres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4058500"/>
                  </a:ext>
                </a:extLst>
              </a:tr>
              <a:tr h="1268913">
                <a:tc>
                  <a:txBody>
                    <a:bodyPr/>
                    <a:lstStyle/>
                    <a:p>
                      <a:pPr algn="ctr" fontAlgn="b"/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Documentary, Short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7832674"/>
                  </a:ext>
                </a:extLst>
              </a:tr>
              <a:tr h="2557967">
                <a:tc>
                  <a:txBody>
                    <a:bodyPr/>
                    <a:lstStyle/>
                    <a:p>
                      <a:pPr marL="265113" indent="0" algn="l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+mn-ea"/>
                          <a:cs typeface="+mn-cs"/>
                        </a:rPr>
                        <a:t>Panoramic view of the 1901 Pan-American Exposition filmed at night. According to Edwin S. Porter, this is the first American film ever shot at night using incandescent light.</a:t>
                      </a:r>
                    </a:p>
                    <a:p>
                      <a:pPr algn="l"/>
                      <a:endParaRPr lang="en-CA" sz="2000" dirty="0"/>
                    </a:p>
                    <a:p>
                      <a:pPr algn="ctr" fontAlgn="b"/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Drama, Fantasy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250584"/>
                  </a:ext>
                </a:extLst>
              </a:tr>
            </a:tbl>
          </a:graphicData>
        </a:graphic>
      </p:graphicFrame>
      <p:sp>
        <p:nvSpPr>
          <p:cNvPr id="17" name="!!Textoverview">
            <a:extLst>
              <a:ext uri="{FF2B5EF4-FFF2-40B4-BE49-F238E27FC236}">
                <a16:creationId xmlns:a16="http://schemas.microsoft.com/office/drawing/2014/main" id="{424C21F5-C25B-EAAD-D8E7-52308B8DAE96}"/>
              </a:ext>
            </a:extLst>
          </p:cNvPr>
          <p:cNvSpPr txBox="1">
            <a:spLocks/>
          </p:cNvSpPr>
          <p:nvPr/>
        </p:nvSpPr>
        <p:spPr>
          <a:xfrm>
            <a:off x="5013107" y="2216364"/>
            <a:ext cx="5068914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The story of American scientist, J. Robert Oppenheimer, and his role in the development of the atomic bomb.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3159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F98BBD-2B52-CE28-4E86-28C654E58B1B}"/>
              </a:ext>
            </a:extLst>
          </p:cNvPr>
          <p:cNvSpPr/>
          <p:nvPr/>
        </p:nvSpPr>
        <p:spPr>
          <a:xfrm>
            <a:off x="839449" y="1760725"/>
            <a:ext cx="2689363" cy="75181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B7178D-46A7-007F-7C81-F003A170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5048249" cy="1332366"/>
          </a:xfrm>
        </p:spPr>
        <p:txBody>
          <a:bodyPr>
            <a:normAutofit/>
          </a:bodyPr>
          <a:lstStyle/>
          <a:p>
            <a:r>
              <a:rPr lang="en-CA" sz="3200" dirty="0"/>
              <a:t>Data Pre-processing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A7FF85-71E1-ED2A-4FAE-B2D4F0FCF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833501"/>
            <a:ext cx="3935767" cy="391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Convert text to Lowercase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Removing Punctuations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Remove stop-words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Stemming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Tokenization</a:t>
            </a: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7BE2C-66FD-1CE5-308E-0EEDACF5CC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C4393-B75A-4E8B-3D75-079B6FFA09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6</a:t>
            </a:fld>
            <a:endParaRPr lang="en-US"/>
          </a:p>
        </p:txBody>
      </p:sp>
      <p:sp>
        <p:nvSpPr>
          <p:cNvPr id="3" name="!!Textoverview">
            <a:extLst>
              <a:ext uri="{FF2B5EF4-FFF2-40B4-BE49-F238E27FC236}">
                <a16:creationId xmlns:a16="http://schemas.microsoft.com/office/drawing/2014/main" id="{C757C099-DEE3-BE79-EE4B-49E199FF86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05284" y="2512544"/>
            <a:ext cx="6083512" cy="1356723"/>
          </a:xfr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the story of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scientist, j.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, and his role in the development of the atomic bomb.</a:t>
            </a:r>
          </a:p>
        </p:txBody>
      </p:sp>
    </p:spTree>
    <p:extLst>
      <p:ext uri="{BB962C8B-B14F-4D97-AF65-F5344CB8AC3E}">
        <p14:creationId xmlns:p14="http://schemas.microsoft.com/office/powerpoint/2010/main" val="227110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6244B1-3933-4BC5-E81D-2997B82AC60D}"/>
              </a:ext>
            </a:extLst>
          </p:cNvPr>
          <p:cNvSpPr/>
          <p:nvPr/>
        </p:nvSpPr>
        <p:spPr>
          <a:xfrm>
            <a:off x="840134" y="2663330"/>
            <a:ext cx="3743660" cy="639393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B7178D-46A7-007F-7C81-F003A170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5048249" cy="1332366"/>
          </a:xfrm>
        </p:spPr>
        <p:txBody>
          <a:bodyPr>
            <a:normAutofit/>
          </a:bodyPr>
          <a:lstStyle/>
          <a:p>
            <a:r>
              <a:rPr lang="en-CA" sz="3200"/>
              <a:t>Data Pre-processing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A7FF85-71E1-ED2A-4FAE-B2D4F0FCF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833501"/>
            <a:ext cx="3935767" cy="391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Convert text to Lowercase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Removing Punctuations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Remove stop-words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Stemming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Tokenization</a:t>
            </a: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7BE2C-66FD-1CE5-308E-0EEDACF5CC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C4393-B75A-4E8B-3D75-079B6FFA09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7</a:t>
            </a:fld>
            <a:endParaRPr lang="en-US"/>
          </a:p>
        </p:txBody>
      </p:sp>
      <p:sp>
        <p:nvSpPr>
          <p:cNvPr id="12" name="!!Textoverview">
            <a:extLst>
              <a:ext uri="{FF2B5EF4-FFF2-40B4-BE49-F238E27FC236}">
                <a16:creationId xmlns:a16="http://schemas.microsoft.com/office/drawing/2014/main" id="{0A53E085-FC36-9C40-63C9-789AA3342012}"/>
              </a:ext>
            </a:extLst>
          </p:cNvPr>
          <p:cNvSpPr txBox="1">
            <a:spLocks/>
          </p:cNvSpPr>
          <p:nvPr/>
        </p:nvSpPr>
        <p:spPr>
          <a:xfrm>
            <a:off x="5105284" y="2985635"/>
            <a:ext cx="6083512" cy="1332366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the story of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scientist j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</a:rPr>
              <a:t> and his role in the development of the atomic bomb</a:t>
            </a:r>
          </a:p>
        </p:txBody>
      </p:sp>
    </p:spTree>
    <p:extLst>
      <p:ext uri="{BB962C8B-B14F-4D97-AF65-F5344CB8AC3E}">
        <p14:creationId xmlns:p14="http://schemas.microsoft.com/office/powerpoint/2010/main" val="154033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Textoverview1">
            <a:extLst>
              <a:ext uri="{FF2B5EF4-FFF2-40B4-BE49-F238E27FC236}">
                <a16:creationId xmlns:a16="http://schemas.microsoft.com/office/drawing/2014/main" id="{5171AB4E-E525-CC40-C8ED-20D9FFCFC81E}"/>
              </a:ext>
            </a:extLst>
          </p:cNvPr>
          <p:cNvSpPr txBox="1">
            <a:spLocks/>
          </p:cNvSpPr>
          <p:nvPr/>
        </p:nvSpPr>
        <p:spPr>
          <a:xfrm>
            <a:off x="5106516" y="3124809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story 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american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scientist j 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robert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oppenheimer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role development atomic bomb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AB729E5-5761-BFA6-DB54-D636931DF769}"/>
              </a:ext>
            </a:extLst>
          </p:cNvPr>
          <p:cNvSpPr/>
          <p:nvPr/>
        </p:nvSpPr>
        <p:spPr>
          <a:xfrm>
            <a:off x="838200" y="3377940"/>
            <a:ext cx="3372293" cy="5432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B7178D-46A7-007F-7C81-F003A170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5048249" cy="1332366"/>
          </a:xfrm>
        </p:spPr>
        <p:txBody>
          <a:bodyPr>
            <a:normAutofit/>
          </a:bodyPr>
          <a:lstStyle/>
          <a:p>
            <a:r>
              <a:rPr lang="en-CA" sz="3200"/>
              <a:t>Data Pre-processing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A7FF85-71E1-ED2A-4FAE-B2D4F0FCF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833501"/>
            <a:ext cx="3935767" cy="391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Convert text to Lowercase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Removing Punctuations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Remove stop-words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Stemming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Tokenization</a:t>
            </a: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7BE2C-66FD-1CE5-308E-0EEDACF5CC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C4393-B75A-4E8B-3D75-079B6FFA09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8</a:t>
            </a:fld>
            <a:endParaRPr lang="en-US"/>
          </a:p>
        </p:txBody>
      </p:sp>
      <p:sp>
        <p:nvSpPr>
          <p:cNvPr id="12" name="!!Textoverview">
            <a:extLst>
              <a:ext uri="{FF2B5EF4-FFF2-40B4-BE49-F238E27FC236}">
                <a16:creationId xmlns:a16="http://schemas.microsoft.com/office/drawing/2014/main" id="{06AD7930-225D-42E4-98AC-55058A6C42DB}"/>
              </a:ext>
            </a:extLst>
          </p:cNvPr>
          <p:cNvSpPr txBox="1">
            <a:spLocks/>
          </p:cNvSpPr>
          <p:nvPr/>
        </p:nvSpPr>
        <p:spPr>
          <a:xfrm>
            <a:off x="5105284" y="2929467"/>
            <a:ext cx="6083512" cy="1524000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story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scientist j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and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his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role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in the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development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of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strike="sngStrike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the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atomic bomb</a:t>
            </a:r>
          </a:p>
        </p:txBody>
      </p:sp>
    </p:spTree>
    <p:extLst>
      <p:ext uri="{BB962C8B-B14F-4D97-AF65-F5344CB8AC3E}">
        <p14:creationId xmlns:p14="http://schemas.microsoft.com/office/powerpoint/2010/main" val="778091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Textoverview3">
            <a:extLst>
              <a:ext uri="{FF2B5EF4-FFF2-40B4-BE49-F238E27FC236}">
                <a16:creationId xmlns:a16="http://schemas.microsoft.com/office/drawing/2014/main" id="{2DD24104-1EF2-4AF1-E29B-C0DFC6D8174D}"/>
              </a:ext>
            </a:extLst>
          </p:cNvPr>
          <p:cNvSpPr txBox="1">
            <a:spLocks/>
          </p:cNvSpPr>
          <p:nvPr/>
        </p:nvSpPr>
        <p:spPr>
          <a:xfrm>
            <a:off x="5101385" y="3166258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stor</a:t>
            </a:r>
            <a:r>
              <a:rPr lang="en-US" dirty="0" err="1">
                <a:solidFill>
                  <a:srgbClr val="FFFF00"/>
                </a:solidFill>
                <a:latin typeface="Söhne"/>
                <a:ea typeface="+mn-lt"/>
                <a:cs typeface="+mn-lt"/>
              </a:rPr>
              <a:t>i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american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scientist j 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robert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öhne"/>
                <a:ea typeface="+mn-lt"/>
                <a:cs typeface="+mn-lt"/>
              </a:rPr>
              <a:t>oppenheimer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role development atom</a:t>
            </a:r>
            <a:r>
              <a:rPr lang="en-US" dirty="0">
                <a:solidFill>
                  <a:srgbClr val="FFFF00"/>
                </a:solidFill>
                <a:latin typeface="Söhne"/>
                <a:ea typeface="+mn-lt"/>
                <a:cs typeface="+mn-lt"/>
              </a:rPr>
              <a:t>ic</a:t>
            </a:r>
            <a:r>
              <a:rPr lang="en-US" dirty="0">
                <a:solidFill>
                  <a:schemeClr val="bg1"/>
                </a:solidFill>
                <a:latin typeface="Söhne"/>
                <a:ea typeface="+mn-lt"/>
                <a:cs typeface="+mn-lt"/>
              </a:rPr>
              <a:t> bomb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0F230E-D6E3-0D12-D274-5DFAEBAA5FD5}"/>
              </a:ext>
            </a:extLst>
          </p:cNvPr>
          <p:cNvSpPr/>
          <p:nvPr/>
        </p:nvSpPr>
        <p:spPr>
          <a:xfrm>
            <a:off x="856005" y="4057907"/>
            <a:ext cx="1953126" cy="54323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1B7178D-46A7-007F-7C81-F003A170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5048249" cy="1332366"/>
          </a:xfrm>
        </p:spPr>
        <p:txBody>
          <a:bodyPr>
            <a:normAutofit/>
          </a:bodyPr>
          <a:lstStyle/>
          <a:p>
            <a:r>
              <a:rPr lang="en-CA" sz="3200" dirty="0"/>
              <a:t>Data Pre-processing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A7FF85-71E1-ED2A-4FAE-B2D4F0FCFC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833501"/>
            <a:ext cx="3935767" cy="3914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Convert text to Lowercase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Removing Punctuations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US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Remove stop-words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Stemming</a:t>
            </a:r>
            <a:b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  <a:p>
            <a:pPr marL="285750" indent="-285750">
              <a:buChar char="•"/>
            </a:pPr>
            <a:r>
              <a:rPr lang="en-CA" sz="2400" dirty="0">
                <a:solidFill>
                  <a:schemeClr val="tx1"/>
                </a:solidFill>
                <a:latin typeface="Avenir Next LT Pro" panose="020B0504020202020204" pitchFamily="34" charset="0"/>
                <a:ea typeface="+mn-lt"/>
                <a:cs typeface="+mn-lt"/>
              </a:rPr>
              <a:t>Tokenization</a:t>
            </a:r>
            <a:endParaRPr lang="en-CA" sz="2400" dirty="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97BE2C-66FD-1CE5-308E-0EEDACF5CC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Movie Genres Classification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2C4393-B75A-4E8B-3D75-079B6FFA09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dirty="0" smtClean="0"/>
              <a:pPr/>
              <a:t>9</a:t>
            </a:fld>
            <a:endParaRPr lang="en-US"/>
          </a:p>
        </p:txBody>
      </p:sp>
      <p:sp>
        <p:nvSpPr>
          <p:cNvPr id="11" name="!!Textoverview">
            <a:extLst>
              <a:ext uri="{FF2B5EF4-FFF2-40B4-BE49-F238E27FC236}">
                <a16:creationId xmlns:a16="http://schemas.microsoft.com/office/drawing/2014/main" id="{460564CE-F86E-9222-D440-9409A651D0A6}"/>
              </a:ext>
            </a:extLst>
          </p:cNvPr>
          <p:cNvSpPr txBox="1">
            <a:spLocks/>
          </p:cNvSpPr>
          <p:nvPr/>
        </p:nvSpPr>
        <p:spPr>
          <a:xfrm>
            <a:off x="5101384" y="1612859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story 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scientist j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role development atomic bomb</a:t>
            </a:r>
          </a:p>
        </p:txBody>
      </p:sp>
      <p:sp>
        <p:nvSpPr>
          <p:cNvPr id="3" name="!!Textoverview1">
            <a:extLst>
              <a:ext uri="{FF2B5EF4-FFF2-40B4-BE49-F238E27FC236}">
                <a16:creationId xmlns:a16="http://schemas.microsoft.com/office/drawing/2014/main" id="{6D699E6D-50AE-5E9A-DB46-234220867A62}"/>
              </a:ext>
            </a:extLst>
          </p:cNvPr>
          <p:cNvSpPr txBox="1">
            <a:spLocks/>
          </p:cNvSpPr>
          <p:nvPr/>
        </p:nvSpPr>
        <p:spPr>
          <a:xfrm>
            <a:off x="5101383" y="3166258"/>
            <a:ext cx="6093767" cy="1249467"/>
          </a:xfrm>
          <a:prstGeom prst="rect">
            <a:avLst/>
          </a:prstGeom>
          <a:gradFill rotWithShape="0">
            <a:gsLst>
              <a:gs pos="0">
                <a:srgbClr val="2A828C">
                  <a:hueOff val="0"/>
                  <a:satOff val="0"/>
                  <a:lumOff val="0"/>
                  <a:alphaOff val="0"/>
                  <a:satMod val="103000"/>
                  <a:lumMod val="102000"/>
                  <a:tint val="94000"/>
                </a:srgbClr>
              </a:gs>
              <a:gs pos="50000">
                <a:srgbClr val="2A828C">
                  <a:hueOff val="0"/>
                  <a:satOff val="0"/>
                  <a:lumOff val="0"/>
                  <a:alphaOff val="0"/>
                  <a:satMod val="110000"/>
                  <a:lumMod val="100000"/>
                  <a:shade val="100000"/>
                </a:srgbClr>
              </a:gs>
              <a:gs pos="100000">
                <a:srgbClr val="2A828C">
                  <a:hueOff val="0"/>
                  <a:satOff val="0"/>
                  <a:lumOff val="0"/>
                  <a:alphaOff val="0"/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101600">
            <a:noFill/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stor</a:t>
            </a:r>
            <a:r>
              <a:rPr lang="en-US" sz="2400" dirty="0" err="1">
                <a:solidFill>
                  <a:srgbClr val="FFFF00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american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scientist j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robert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oppenheimer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role development atom</a:t>
            </a:r>
            <a:r>
              <a:rPr lang="en-US" sz="2400" dirty="0">
                <a:solidFill>
                  <a:srgbClr val="FFFF00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ic</a:t>
            </a:r>
            <a:r>
              <a:rPr lang="en-US" sz="2400" dirty="0">
                <a:solidFill>
                  <a:schemeClr val="bg1"/>
                </a:solidFill>
                <a:latin typeface="Avenir Next LT Pro" panose="020B0504020202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bomb</a:t>
            </a:r>
          </a:p>
        </p:txBody>
      </p:sp>
    </p:spTree>
    <p:extLst>
      <p:ext uri="{BB962C8B-B14F-4D97-AF65-F5344CB8AC3E}">
        <p14:creationId xmlns:p14="http://schemas.microsoft.com/office/powerpoint/2010/main" val="3684744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resentation_tm89715846_Win32_JB_SL_v3" id="{FF20A971-F564-4CBD-8D9A-6CD4D6C5EAE2}" vid="{A8C690A1-1652-4BD3-A3B8-8D03220F2B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1">
    <a:dk1>
      <a:sysClr val="windowText" lastClr="000000"/>
    </a:dk1>
    <a:lt1>
      <a:sysClr val="window" lastClr="FFFFFF"/>
    </a:lt1>
    <a:dk2>
      <a:srgbClr val="025373"/>
    </a:dk2>
    <a:lt2>
      <a:srgbClr val="E7E6E6"/>
    </a:lt2>
    <a:accent1>
      <a:srgbClr val="2A828C"/>
    </a:accent1>
    <a:accent2>
      <a:srgbClr val="41A6A6"/>
    </a:accent2>
    <a:accent3>
      <a:srgbClr val="D99B77"/>
    </a:accent3>
    <a:accent4>
      <a:srgbClr val="D9B6A3"/>
    </a:accent4>
    <a:accent5>
      <a:srgbClr val="F2A74B"/>
    </a:accent5>
    <a:accent6>
      <a:srgbClr val="4D748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F493EA7378D4AAC0EB081E46CBCC1" ma:contentTypeVersion="15" ma:contentTypeDescription="Create a new document." ma:contentTypeScope="" ma:versionID="b68b19768f4f42598a12040943bc5a9d">
  <xsd:schema xmlns:xsd="http://www.w3.org/2001/XMLSchema" xmlns:xs="http://www.w3.org/2001/XMLSchema" xmlns:p="http://schemas.microsoft.com/office/2006/metadata/properties" xmlns:ns3="32fdc1e9-e200-42d9-b6b0-4df098cb9ccb" xmlns:ns4="bdb8b140-3add-47c5-b170-90405a8b8fc4" targetNamespace="http://schemas.microsoft.com/office/2006/metadata/properties" ma:root="true" ma:fieldsID="aff931a173b0243147bd8c69526ecc89" ns3:_="" ns4:_="">
    <xsd:import namespace="32fdc1e9-e200-42d9-b6b0-4df098cb9ccb"/>
    <xsd:import namespace="bdb8b140-3add-47c5-b170-90405a8b8fc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dc1e9-e200-42d9-b6b0-4df098cb9cc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8b140-3add-47c5-b170-90405a8b8fc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fdc1e9-e200-42d9-b6b0-4df098cb9ccb" xsi:nil="true"/>
  </documentManagement>
</p:properties>
</file>

<file path=customXml/itemProps1.xml><?xml version="1.0" encoding="utf-8"?>
<ds:datastoreItem xmlns:ds="http://schemas.openxmlformats.org/officeDocument/2006/customXml" ds:itemID="{796431D0-094F-4EC5-B408-B6D97A689D09}">
  <ds:schemaRefs>
    <ds:schemaRef ds:uri="32fdc1e9-e200-42d9-b6b0-4df098cb9ccb"/>
    <ds:schemaRef ds:uri="bdb8b140-3add-47c5-b170-90405a8b8f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340800-6004-42FD-A042-AAA261C103DB}">
  <ds:schemaRefs>
    <ds:schemaRef ds:uri="bdb8b140-3add-47c5-b170-90405a8b8fc4"/>
    <ds:schemaRef ds:uri="http://purl.org/dc/elements/1.1/"/>
    <ds:schemaRef ds:uri="32fdc1e9-e200-42d9-b6b0-4df098cb9ccb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814</Words>
  <Application>Microsoft Office PowerPoint</Application>
  <PresentationFormat>Widescreen</PresentationFormat>
  <Paragraphs>213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Arial,Sans-Serif</vt:lpstr>
      <vt:lpstr>Avenir Next LT Pro</vt:lpstr>
      <vt:lpstr>Avenir Next LT Pro Light</vt:lpstr>
      <vt:lpstr>AvenirNext LT Pro Medium</vt:lpstr>
      <vt:lpstr>Calibri</vt:lpstr>
      <vt:lpstr>Century Gothic</vt:lpstr>
      <vt:lpstr>Roboto</vt:lpstr>
      <vt:lpstr>Söhne</vt:lpstr>
      <vt:lpstr>Office Theme</vt:lpstr>
      <vt:lpstr>Movie Genres Classification</vt:lpstr>
      <vt:lpstr>Agenda</vt:lpstr>
      <vt:lpstr>INTRODUCTION</vt:lpstr>
      <vt:lpstr>INTRODUCTION</vt:lpstr>
      <vt:lpstr>Dataset</vt:lpstr>
      <vt:lpstr>Data Pre-processing</vt:lpstr>
      <vt:lpstr>Data Pre-processing</vt:lpstr>
      <vt:lpstr>Data Pre-processing</vt:lpstr>
      <vt:lpstr>Data Pre-processing</vt:lpstr>
      <vt:lpstr>Data Pre-processing</vt:lpstr>
      <vt:lpstr>transforming the Data Labels into genre columns</vt:lpstr>
      <vt:lpstr>transforming the Data Labels into genre columns</vt:lpstr>
      <vt:lpstr>Word Embedding</vt:lpstr>
      <vt:lpstr>Word Embedding Methods</vt:lpstr>
      <vt:lpstr>Classification Methods </vt:lpstr>
      <vt:lpstr>Multi-Label Adaptation</vt:lpstr>
      <vt:lpstr>Evaluation Metrics</vt:lpstr>
      <vt:lpstr>Results</vt:lpstr>
      <vt:lpstr>Key Findings</vt:lpstr>
      <vt:lpstr>Challenges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Genre Classification</dc:title>
  <dc:creator>Nikhil Chhadikar</dc:creator>
  <cp:lastModifiedBy>Nikhil Chhadikar</cp:lastModifiedBy>
  <cp:revision>1</cp:revision>
  <dcterms:created xsi:type="dcterms:W3CDTF">2023-12-05T16:45:12Z</dcterms:created>
  <dcterms:modified xsi:type="dcterms:W3CDTF">2023-12-06T16:10:37Z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0x010100797F493EA7378D4AAC0EB081E46CBCC1</vt:lpwstr>
  </property>
</Properties>
</file>